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4" r:id="rId2"/>
    <p:sldId id="282" r:id="rId3"/>
    <p:sldId id="281" r:id="rId4"/>
    <p:sldId id="267" r:id="rId5"/>
    <p:sldId id="286" r:id="rId6"/>
    <p:sldId id="287" r:id="rId7"/>
    <p:sldId id="288" r:id="rId8"/>
    <p:sldId id="289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58D471-2167-4C77-8E61-E3186DD003E6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C245-376E-43C1-A59A-31DE85193D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4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73C8D7A-E254-465F-BC21-06643542F0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55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766B1-CEF8-4655-BFB6-2BD09325FA2E}" type="datetimeFigureOut">
              <a:rPr lang="en-US" smtClean="0"/>
              <a:pPr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00E2E-A8E9-414B-87A8-B7943B9A4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18" Type="http://schemas.openxmlformats.org/officeDocument/2006/relationships/image" Target="../media/image32.png"/><Relationship Id="rId3" Type="http://schemas.openxmlformats.org/officeDocument/2006/relationships/image" Target="../media/image17.png"/><Relationship Id="rId21" Type="http://schemas.openxmlformats.org/officeDocument/2006/relationships/image" Target="../media/image35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17" Type="http://schemas.openxmlformats.org/officeDocument/2006/relationships/image" Target="../media/image31.png"/><Relationship Id="rId2" Type="http://schemas.openxmlformats.org/officeDocument/2006/relationships/audio" Target="../media/audio1.wav"/><Relationship Id="rId16" Type="http://schemas.openxmlformats.org/officeDocument/2006/relationships/image" Target="../media/image30.png"/><Relationship Id="rId20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19" Type="http://schemas.openxmlformats.org/officeDocument/2006/relationships/image" Target="../media/image33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.xml"/><Relationship Id="rId6" Type="http://schemas.openxmlformats.org/officeDocument/2006/relationships/slide" Target="slide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gif"/><Relationship Id="rId5" Type="http://schemas.openxmlformats.org/officeDocument/2006/relationships/image" Target="../media/image44.jpeg"/><Relationship Id="rId4" Type="http://schemas.openxmlformats.org/officeDocument/2006/relationships/image" Target="../media/image4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-31750"/>
            <a:ext cx="9144000" cy="9461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 dirty="0">
                <a:solidFill>
                  <a:srgbClr val="C00000"/>
                </a:solidFill>
                <a:latin typeface=".VnTimeH" pitchFamily="34" charset="0"/>
              </a:rPr>
              <a:t>  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NHIỆT LIỆT CHÀO MỪNG CÁC THẦY, CÔ </a:t>
            </a:r>
            <a:b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VỀ DỰ GIỜ THĂM LỚP </a:t>
            </a:r>
          </a:p>
        </p:txBody>
      </p:sp>
      <p:pic>
        <p:nvPicPr>
          <p:cNvPr id="6" name="Picture 7" descr="Froc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914400"/>
            <a:ext cx="11811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 descr="Froc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8" y="838200"/>
            <a:ext cx="11811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152400" y="5257800"/>
            <a:ext cx="923925" cy="1447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9" name="AutoShape 10"/>
          <p:cNvSpPr>
            <a:spLocks noChangeArrowheads="1"/>
          </p:cNvSpPr>
          <p:nvPr/>
        </p:nvSpPr>
        <p:spPr bwMode="auto">
          <a:xfrm>
            <a:off x="8001000" y="5410200"/>
            <a:ext cx="923925" cy="1447800"/>
          </a:xfrm>
          <a:prstGeom prst="irregularSeal1">
            <a:avLst/>
          </a:pr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85352" y="2978390"/>
            <a:ext cx="786715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ÔN TẬP ĐƯỜNG TRÒN,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TAM GIÁC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6449" y="2273607"/>
            <a:ext cx="489110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latin typeface="VNI-Thufap1" pitchFamily="2" charset="0"/>
              </a:rPr>
              <a:t>Tieát</a:t>
            </a:r>
            <a:r>
              <a:rPr lang="en-US" sz="4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00FF"/>
                </a:solidFill>
                <a:latin typeface="VNI-Thufap1" pitchFamily="2" charset="0"/>
              </a:rPr>
              <a:t> 33.</a:t>
            </a:r>
            <a:endParaRPr lang="en-US" sz="4000" b="1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0000FF"/>
              </a:solidFill>
              <a:latin typeface="VNI-Thufap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650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repeatCount="2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4000"/>
                            </p:stCondLst>
                            <p:childTnLst>
                              <p:par>
                                <p:cTn id="12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21" name="Picture 113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625" y="1131311"/>
            <a:ext cx="4784148" cy="1870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2" name="Picture 114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561" y="462250"/>
            <a:ext cx="2962853" cy="155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3" name="Picture 115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959" y="921656"/>
            <a:ext cx="2978727" cy="100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4" name="Picture 116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822" y="1205958"/>
            <a:ext cx="3215409" cy="995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5" name="Picture 117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458" y="1298574"/>
            <a:ext cx="2768024" cy="1340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6" name="Picture 118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458" y="1296554"/>
            <a:ext cx="2632364" cy="1713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7" name="Picture 119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476" y="2430463"/>
            <a:ext cx="4948670" cy="19771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8" name="Picture 120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9172" y="3064598"/>
            <a:ext cx="3291897" cy="1219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29" name="Picture 121" descr="image0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4014" y="3756349"/>
            <a:ext cx="3182215" cy="736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30" name="Picture 122" descr="image0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111" y="3752380"/>
            <a:ext cx="3531466" cy="1801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31" name="Picture 123" descr="image0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196" y="2629837"/>
            <a:ext cx="5041324" cy="3009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32" name="Picture 124" descr="image0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80" y="2790970"/>
            <a:ext cx="3048000" cy="3726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33" name="Picture 125" descr="image0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0231" y="5434012"/>
            <a:ext cx="2978727" cy="106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34" name="Picture 126" descr="image0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7549" y="5918489"/>
            <a:ext cx="3325091" cy="939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135" name="Picture 127" descr="image00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85" y="1759961"/>
            <a:ext cx="1909329" cy="14893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-27709" y="583316"/>
            <a:ext cx="3348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A.  KIẾN THỨC CẦN NHỚ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77108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4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4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4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00" name="Picture 12" descr="image0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63" y="2117725"/>
            <a:ext cx="1741487" cy="177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1" name="Picture 13" descr="image00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990600"/>
            <a:ext cx="1639888" cy="148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2" name="Picture 14" descr="image00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988" y="1509713"/>
            <a:ext cx="1787525" cy="969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3" name="Picture 15" descr="image00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63" y="3165475"/>
            <a:ext cx="2111375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4" name="Picture 16" descr="image00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2193925"/>
            <a:ext cx="858837" cy="137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5" name="Picture 17" descr="image00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688" y="2811463"/>
            <a:ext cx="1871662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6" name="Picture 18" descr="image00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638" y="1679575"/>
            <a:ext cx="1487487" cy="2201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7" name="Picture 19" descr="image00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1204913"/>
            <a:ext cx="590550" cy="89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8" name="Picture 20" descr="image010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1455738"/>
            <a:ext cx="7000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09" name="Picture 21" descr="image01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4888" y="1803400"/>
            <a:ext cx="1090612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0" name="Picture 22" descr="image01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913" y="2644775"/>
            <a:ext cx="2797175" cy="1277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1" name="Picture 23" descr="image01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392488"/>
            <a:ext cx="2935288" cy="569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2" name="Picture 24" descr="image014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3352800"/>
            <a:ext cx="1225550" cy="235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3" name="Picture 25" descr="image01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4495800"/>
            <a:ext cx="1181100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4" name="Picture 26" descr="image016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88" y="5327650"/>
            <a:ext cx="5080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5" name="Picture 27" descr="image017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338513"/>
            <a:ext cx="1528763" cy="210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6" name="Picture 28" descr="image001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0" y="3189288"/>
            <a:ext cx="1271588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517" name="Picture 29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73344">
            <a:off x="6784975" y="2659063"/>
            <a:ext cx="7620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518" name="Picture 30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361819">
            <a:off x="5910263" y="2159000"/>
            <a:ext cx="323850" cy="39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3521" name="Group 33"/>
          <p:cNvGrpSpPr>
            <a:grpSpLocks/>
          </p:cNvGrpSpPr>
          <p:nvPr/>
        </p:nvGrpSpPr>
        <p:grpSpPr bwMode="auto">
          <a:xfrm>
            <a:off x="6026150" y="4953000"/>
            <a:ext cx="360363" cy="590550"/>
            <a:chOff x="672" y="480"/>
            <a:chExt cx="1296" cy="1243"/>
          </a:xfrm>
        </p:grpSpPr>
        <p:sp>
          <p:nvSpPr>
            <p:cNvPr id="63522" name="AutoShape 34"/>
            <p:cNvSpPr>
              <a:spLocks noChangeArrowheads="1"/>
            </p:cNvSpPr>
            <p:nvPr/>
          </p:nvSpPr>
          <p:spPr bwMode="auto">
            <a:xfrm>
              <a:off x="672" y="480"/>
              <a:ext cx="1296" cy="1243"/>
            </a:xfrm>
            <a:prstGeom prst="rtTriangle">
              <a:avLst/>
            </a:prstGeom>
            <a:solidFill>
              <a:srgbClr val="66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63523" name="AutoShape 35"/>
            <p:cNvSpPr>
              <a:spLocks noChangeArrowheads="1"/>
            </p:cNvSpPr>
            <p:nvPr/>
          </p:nvSpPr>
          <p:spPr bwMode="auto">
            <a:xfrm>
              <a:off x="797" y="770"/>
              <a:ext cx="878" cy="829"/>
            </a:xfrm>
            <a:prstGeom prst="rtTriangl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/>
            </a:p>
          </p:txBody>
        </p:sp>
        <p:grpSp>
          <p:nvGrpSpPr>
            <p:cNvPr id="63524" name="Group 36"/>
            <p:cNvGrpSpPr>
              <a:grpSpLocks/>
            </p:cNvGrpSpPr>
            <p:nvPr/>
          </p:nvGrpSpPr>
          <p:grpSpPr bwMode="auto">
            <a:xfrm rot="10800000">
              <a:off x="677" y="1630"/>
              <a:ext cx="1087" cy="93"/>
              <a:chOff x="672" y="1962"/>
              <a:chExt cx="1248" cy="108"/>
            </a:xfrm>
          </p:grpSpPr>
          <p:sp>
            <p:nvSpPr>
              <p:cNvPr id="63525" name="Line 37"/>
              <p:cNvSpPr>
                <a:spLocks noChangeShapeType="1"/>
              </p:cNvSpPr>
              <p:nvPr/>
            </p:nvSpPr>
            <p:spPr bwMode="auto">
              <a:xfrm>
                <a:off x="672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26" name="Line 38"/>
              <p:cNvSpPr>
                <a:spLocks noChangeShapeType="1"/>
              </p:cNvSpPr>
              <p:nvPr/>
            </p:nvSpPr>
            <p:spPr bwMode="auto">
              <a:xfrm>
                <a:off x="792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27" name="Line 39"/>
              <p:cNvSpPr>
                <a:spLocks noChangeShapeType="1"/>
              </p:cNvSpPr>
              <p:nvPr/>
            </p:nvSpPr>
            <p:spPr bwMode="auto">
              <a:xfrm>
                <a:off x="912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28" name="Line 40"/>
              <p:cNvSpPr>
                <a:spLocks noChangeShapeType="1"/>
              </p:cNvSpPr>
              <p:nvPr/>
            </p:nvSpPr>
            <p:spPr bwMode="auto">
              <a:xfrm>
                <a:off x="1020" y="1962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29" name="Line 41"/>
              <p:cNvSpPr>
                <a:spLocks noChangeShapeType="1"/>
              </p:cNvSpPr>
              <p:nvPr/>
            </p:nvSpPr>
            <p:spPr bwMode="auto">
              <a:xfrm>
                <a:off x="1140" y="1962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30" name="Line 42"/>
              <p:cNvSpPr>
                <a:spLocks noChangeShapeType="1"/>
              </p:cNvSpPr>
              <p:nvPr/>
            </p:nvSpPr>
            <p:spPr bwMode="auto">
              <a:xfrm>
                <a:off x="1242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31" name="Line 43"/>
              <p:cNvSpPr>
                <a:spLocks noChangeShapeType="1"/>
              </p:cNvSpPr>
              <p:nvPr/>
            </p:nvSpPr>
            <p:spPr bwMode="auto">
              <a:xfrm>
                <a:off x="1350" y="197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32" name="Line 44"/>
              <p:cNvSpPr>
                <a:spLocks noChangeShapeType="1"/>
              </p:cNvSpPr>
              <p:nvPr/>
            </p:nvSpPr>
            <p:spPr bwMode="auto">
              <a:xfrm>
                <a:off x="1470" y="197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33" name="Line 45"/>
              <p:cNvSpPr>
                <a:spLocks noChangeShapeType="1"/>
              </p:cNvSpPr>
              <p:nvPr/>
            </p:nvSpPr>
            <p:spPr bwMode="auto">
              <a:xfrm>
                <a:off x="1590" y="197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34" name="Line 46"/>
              <p:cNvSpPr>
                <a:spLocks noChangeShapeType="1"/>
              </p:cNvSpPr>
              <p:nvPr/>
            </p:nvSpPr>
            <p:spPr bwMode="auto">
              <a:xfrm>
                <a:off x="1698" y="1968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35" name="Line 47"/>
              <p:cNvSpPr>
                <a:spLocks noChangeShapeType="1"/>
              </p:cNvSpPr>
              <p:nvPr/>
            </p:nvSpPr>
            <p:spPr bwMode="auto">
              <a:xfrm>
                <a:off x="1818" y="1968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  <p:sp>
            <p:nvSpPr>
              <p:cNvPr id="63536" name="Line 48"/>
              <p:cNvSpPr>
                <a:spLocks noChangeShapeType="1"/>
              </p:cNvSpPr>
              <p:nvPr/>
            </p:nvSpPr>
            <p:spPr bwMode="auto">
              <a:xfrm>
                <a:off x="1920" y="1974"/>
                <a:ext cx="0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sz="3200"/>
              </a:p>
            </p:txBody>
          </p:sp>
        </p:grpSp>
        <p:sp>
          <p:nvSpPr>
            <p:cNvPr id="63537" name="Line 49"/>
            <p:cNvSpPr>
              <a:spLocks noChangeShapeType="1"/>
            </p:cNvSpPr>
            <p:nvPr/>
          </p:nvSpPr>
          <p:spPr bwMode="auto">
            <a:xfrm rot="16200000">
              <a:off x="719" y="1681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38" name="Line 50"/>
            <p:cNvSpPr>
              <a:spLocks noChangeShapeType="1"/>
            </p:cNvSpPr>
            <p:nvPr/>
          </p:nvSpPr>
          <p:spPr bwMode="auto">
            <a:xfrm rot="16200000">
              <a:off x="698" y="1598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39" name="Line 51"/>
            <p:cNvSpPr>
              <a:spLocks noChangeShapeType="1"/>
            </p:cNvSpPr>
            <p:nvPr/>
          </p:nvSpPr>
          <p:spPr bwMode="auto">
            <a:xfrm rot="16200000">
              <a:off x="719" y="1474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0" name="Line 52"/>
            <p:cNvSpPr>
              <a:spLocks noChangeShapeType="1"/>
            </p:cNvSpPr>
            <p:nvPr/>
          </p:nvSpPr>
          <p:spPr bwMode="auto">
            <a:xfrm rot="16200000">
              <a:off x="693" y="1402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1" name="Line 53"/>
            <p:cNvSpPr>
              <a:spLocks noChangeShapeType="1"/>
            </p:cNvSpPr>
            <p:nvPr/>
          </p:nvSpPr>
          <p:spPr bwMode="auto">
            <a:xfrm rot="16200000">
              <a:off x="714" y="1277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2" name="Line 54"/>
            <p:cNvSpPr>
              <a:spLocks noChangeShapeType="1"/>
            </p:cNvSpPr>
            <p:nvPr/>
          </p:nvSpPr>
          <p:spPr bwMode="auto">
            <a:xfrm rot="16200000">
              <a:off x="698" y="1210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3" name="Line 55"/>
            <p:cNvSpPr>
              <a:spLocks noChangeShapeType="1"/>
            </p:cNvSpPr>
            <p:nvPr/>
          </p:nvSpPr>
          <p:spPr bwMode="auto">
            <a:xfrm rot="16200000">
              <a:off x="724" y="1096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4" name="Line 56"/>
            <p:cNvSpPr>
              <a:spLocks noChangeShapeType="1"/>
            </p:cNvSpPr>
            <p:nvPr/>
          </p:nvSpPr>
          <p:spPr bwMode="auto">
            <a:xfrm rot="16200000">
              <a:off x="703" y="1013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5" name="Line 57"/>
            <p:cNvSpPr>
              <a:spLocks noChangeShapeType="1"/>
            </p:cNvSpPr>
            <p:nvPr/>
          </p:nvSpPr>
          <p:spPr bwMode="auto">
            <a:xfrm rot="16200000">
              <a:off x="724" y="889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6" name="Line 58"/>
            <p:cNvSpPr>
              <a:spLocks noChangeShapeType="1"/>
            </p:cNvSpPr>
            <p:nvPr/>
          </p:nvSpPr>
          <p:spPr bwMode="auto">
            <a:xfrm rot="16200000">
              <a:off x="698" y="817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7" name="Line 59"/>
            <p:cNvSpPr>
              <a:spLocks noChangeShapeType="1"/>
            </p:cNvSpPr>
            <p:nvPr/>
          </p:nvSpPr>
          <p:spPr bwMode="auto">
            <a:xfrm rot="16200000">
              <a:off x="719" y="692"/>
              <a:ext cx="0" cy="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  <p:sp>
          <p:nvSpPr>
            <p:cNvPr id="63548" name="Line 60"/>
            <p:cNvSpPr>
              <a:spLocks noChangeShapeType="1"/>
            </p:cNvSpPr>
            <p:nvPr/>
          </p:nvSpPr>
          <p:spPr bwMode="auto">
            <a:xfrm rot="16200000">
              <a:off x="703" y="625"/>
              <a:ext cx="0" cy="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grpSp>
        <p:nvGrpSpPr>
          <p:cNvPr id="63549" name="Group 61"/>
          <p:cNvGrpSpPr>
            <a:grpSpLocks/>
          </p:cNvGrpSpPr>
          <p:nvPr/>
        </p:nvGrpSpPr>
        <p:grpSpPr bwMode="auto">
          <a:xfrm rot="230621">
            <a:off x="5645150" y="5638800"/>
            <a:ext cx="436563" cy="666750"/>
            <a:chOff x="2178" y="1104"/>
            <a:chExt cx="786" cy="864"/>
          </a:xfrm>
        </p:grpSpPr>
        <p:sp>
          <p:nvSpPr>
            <p:cNvPr id="63550" name="AutoShape 62"/>
            <p:cNvSpPr>
              <a:spLocks noChangeArrowheads="1"/>
            </p:cNvSpPr>
            <p:nvPr/>
          </p:nvSpPr>
          <p:spPr bwMode="auto">
            <a:xfrm rot="-5733992">
              <a:off x="2322" y="1008"/>
              <a:ext cx="432" cy="720"/>
            </a:xfrm>
            <a:prstGeom prst="triangle">
              <a:avLst>
                <a:gd name="adj" fmla="val 50000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63551" name="Line 63"/>
            <p:cNvSpPr>
              <a:spLocks noChangeShapeType="1"/>
            </p:cNvSpPr>
            <p:nvPr/>
          </p:nvSpPr>
          <p:spPr bwMode="auto">
            <a:xfrm>
              <a:off x="2880" y="1104"/>
              <a:ext cx="84" cy="86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grpSp>
        <p:nvGrpSpPr>
          <p:cNvPr id="63552" name="Group 64"/>
          <p:cNvGrpSpPr>
            <a:grpSpLocks/>
          </p:cNvGrpSpPr>
          <p:nvPr/>
        </p:nvGrpSpPr>
        <p:grpSpPr bwMode="auto">
          <a:xfrm>
            <a:off x="5187950" y="5029200"/>
            <a:ext cx="666750" cy="514350"/>
            <a:chOff x="624" y="1842"/>
            <a:chExt cx="1248" cy="558"/>
          </a:xfrm>
        </p:grpSpPr>
        <p:sp>
          <p:nvSpPr>
            <p:cNvPr id="63553" name="AutoShape 65"/>
            <p:cNvSpPr>
              <a:spLocks noChangeArrowheads="1"/>
            </p:cNvSpPr>
            <p:nvPr/>
          </p:nvSpPr>
          <p:spPr bwMode="auto">
            <a:xfrm>
              <a:off x="624" y="2016"/>
              <a:ext cx="1248" cy="384"/>
            </a:xfrm>
            <a:prstGeom prst="triangle">
              <a:avLst>
                <a:gd name="adj" fmla="val 50000"/>
              </a:avLst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63554" name="AutoShape 66"/>
            <p:cNvSpPr>
              <a:spLocks noChangeArrowheads="1"/>
            </p:cNvSpPr>
            <p:nvPr/>
          </p:nvSpPr>
          <p:spPr bwMode="auto">
            <a:xfrm>
              <a:off x="780" y="2064"/>
              <a:ext cx="948" cy="288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/>
            </a:p>
          </p:txBody>
        </p:sp>
        <p:sp>
          <p:nvSpPr>
            <p:cNvPr id="63555" name="AutoShape 67"/>
            <p:cNvSpPr>
              <a:spLocks noChangeArrowheads="1"/>
            </p:cNvSpPr>
            <p:nvPr/>
          </p:nvSpPr>
          <p:spPr bwMode="auto">
            <a:xfrm rot="3818972">
              <a:off x="1098" y="1842"/>
              <a:ext cx="240" cy="240"/>
            </a:xfrm>
            <a:custGeom>
              <a:avLst/>
              <a:gdLst>
                <a:gd name="G0" fmla="+- 5400 0 0"/>
                <a:gd name="G1" fmla="+- 11796480 0 0"/>
                <a:gd name="G2" fmla="+- 0 0 11796480"/>
                <a:gd name="T0" fmla="*/ 0 256 1"/>
                <a:gd name="T1" fmla="*/ 180 256 1"/>
                <a:gd name="G3" fmla="+- 11796480 T0 T1"/>
                <a:gd name="T2" fmla="*/ 0 256 1"/>
                <a:gd name="T3" fmla="*/ 90 256 1"/>
                <a:gd name="G4" fmla="+- 11796480 T2 T3"/>
                <a:gd name="G5" fmla="*/ G4 2 1"/>
                <a:gd name="T4" fmla="*/ 90 256 1"/>
                <a:gd name="T5" fmla="*/ 0 256 1"/>
                <a:gd name="G6" fmla="+- 11796480 T4 T5"/>
                <a:gd name="G7" fmla="*/ G6 2 1"/>
                <a:gd name="G8" fmla="abs 11796480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400"/>
                <a:gd name="G18" fmla="*/ 5400 1 2"/>
                <a:gd name="G19" fmla="+- G18 5400 0"/>
                <a:gd name="G20" fmla="cos G19 11796480"/>
                <a:gd name="G21" fmla="sin G19 11796480"/>
                <a:gd name="G22" fmla="+- G20 10800 0"/>
                <a:gd name="G23" fmla="+- G21 10800 0"/>
                <a:gd name="G24" fmla="+- 10800 0 G20"/>
                <a:gd name="G25" fmla="+- 5400 10800 0"/>
                <a:gd name="G26" fmla="?: G9 G17 G25"/>
                <a:gd name="G27" fmla="?: G9 0 21600"/>
                <a:gd name="G28" fmla="cos 10800 11796480"/>
                <a:gd name="G29" fmla="sin 10800 11796480"/>
                <a:gd name="G30" fmla="sin 5400 11796480"/>
                <a:gd name="G31" fmla="+- G28 10800 0"/>
                <a:gd name="G32" fmla="+- G29 10800 0"/>
                <a:gd name="G33" fmla="+- G30 10800 0"/>
                <a:gd name="G34" fmla="?: G4 0 G31"/>
                <a:gd name="G35" fmla="?: 11796480 G34 0"/>
                <a:gd name="G36" fmla="?: G6 G35 G31"/>
                <a:gd name="G37" fmla="+- 21600 0 G36"/>
                <a:gd name="G38" fmla="?: G4 0 G33"/>
                <a:gd name="G39" fmla="?: 11796480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0 w 21600"/>
                <a:gd name="T15" fmla="*/ 10800 h 21600"/>
                <a:gd name="T16" fmla="*/ 10800 w 21600"/>
                <a:gd name="T17" fmla="*/ 5400 h 21600"/>
                <a:gd name="T18" fmla="*/ 18900 w 21600"/>
                <a:gd name="T19" fmla="*/ 10800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0" y="10800"/>
                  </a:moveTo>
                  <a:cubicBezTo>
                    <a:pt x="5400" y="7817"/>
                    <a:pt x="7817" y="5400"/>
                    <a:pt x="10800" y="5400"/>
                  </a:cubicBezTo>
                  <a:cubicBezTo>
                    <a:pt x="13782" y="5399"/>
                    <a:pt x="16199" y="7817"/>
                    <a:pt x="16200" y="10799"/>
                  </a:cubicBezTo>
                  <a:lnTo>
                    <a:pt x="21600" y="10800"/>
                  </a:ln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3200"/>
            </a:p>
          </p:txBody>
        </p:sp>
      </p:grpSp>
    </p:spTree>
    <p:extLst>
      <p:ext uri="{BB962C8B-B14F-4D97-AF65-F5344CB8AC3E}">
        <p14:creationId xmlns:p14="http://schemas.microsoft.com/office/powerpoint/2010/main" val="4039482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3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3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3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3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3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6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2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63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/>
          <p:cNvSpPr txBox="1">
            <a:spLocks noChangeArrowheads="1"/>
          </p:cNvSpPr>
          <p:nvPr/>
        </p:nvSpPr>
        <p:spPr bwMode="auto">
          <a:xfrm>
            <a:off x="317500" y="1219198"/>
            <a:ext cx="8826500" cy="15696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Bất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kì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thẳng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bẹt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</a:t>
            </a:r>
            <a:endParaRPr lang="en-US" alt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khoảng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cm (a &gt; 0)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..................................................................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1800" b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....................</a:t>
            </a:r>
            <a:endParaRPr lang="en-US" altLang="en-US" sz="1800" b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5" name="Rectangle 3"/>
          <p:cNvSpPr>
            <a:spLocks noChangeArrowheads="1"/>
          </p:cNvSpPr>
          <p:nvPr/>
        </p:nvSpPr>
        <p:spPr bwMode="auto">
          <a:xfrm>
            <a:off x="76200" y="829395"/>
            <a:ext cx="7696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1. Điền từ thích hợp vào chỗ chấm để có câu đúng</a:t>
            </a:r>
            <a:endParaRPr lang="en-US" altLang="en-US" sz="2000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34433" y="2895598"/>
            <a:ext cx="77724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alt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 dirty="0" smtClean="0">
                <a:solidFill>
                  <a:srgbClr val="FF0000"/>
                </a:solidFill>
                <a:latin typeface=".VnTime" panose="020B7200000000000000" pitchFamily="34" charset="0"/>
              </a:rPr>
              <a:t>.</a:t>
            </a:r>
            <a:r>
              <a:rPr lang="en-US" altLang="en-US" sz="2000" b="1" dirty="0" smtClean="0">
                <a:solidFill>
                  <a:srgbClr val="000099"/>
                </a:solidFill>
                <a:latin typeface=".VnTime" panose="020B7200000000000000" pitchFamily="34" charset="0"/>
              </a:rPr>
              <a:t>  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§</a:t>
            </a:r>
            <a:r>
              <a:rPr lang="en-US" altLang="en-US" sz="2000" b="1" dirty="0" err="1">
                <a:solidFill>
                  <a:srgbClr val="000099"/>
                </a:solidFill>
                <a:latin typeface=".VnTime" panose="020B7200000000000000" pitchFamily="34" charset="0"/>
              </a:rPr>
              <a:t>iÒn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 ®</a:t>
            </a:r>
            <a:r>
              <a:rPr lang="en-US" altLang="en-US" sz="2000" b="1" dirty="0" err="1">
                <a:solidFill>
                  <a:srgbClr val="000099"/>
                </a:solidFill>
                <a:latin typeface=".VnTime" panose="020B7200000000000000" pitchFamily="34" charset="0"/>
              </a:rPr>
              <a:t>óng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 (</a:t>
            </a:r>
            <a:r>
              <a:rPr lang="en-US" altLang="en-US" sz="2000" b="1" dirty="0">
                <a:solidFill>
                  <a:srgbClr val="FF3300"/>
                </a:solidFill>
                <a:latin typeface=".VnTime" panose="020B7200000000000000" pitchFamily="34" charset="0"/>
              </a:rPr>
              <a:t>§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), </a:t>
            </a:r>
            <a:r>
              <a:rPr lang="en-US" altLang="en-US" sz="2000" b="1" dirty="0" err="1">
                <a:solidFill>
                  <a:srgbClr val="000099"/>
                </a:solidFill>
                <a:latin typeface=".VnTime" panose="020B7200000000000000" pitchFamily="34" charset="0"/>
              </a:rPr>
              <a:t>sai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 (</a:t>
            </a:r>
            <a:r>
              <a:rPr lang="en-US" altLang="en-US" sz="2000" b="1" dirty="0">
                <a:solidFill>
                  <a:srgbClr val="FF3300"/>
                </a:solidFill>
                <a:latin typeface=".VnTime" panose="020B7200000000000000" pitchFamily="34" charset="0"/>
              </a:rPr>
              <a:t>S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) </a:t>
            </a:r>
            <a:r>
              <a:rPr lang="en-US" altLang="en-US" sz="2000" b="1" dirty="0" err="1">
                <a:solidFill>
                  <a:srgbClr val="000099"/>
                </a:solidFill>
                <a:latin typeface=".VnTime" panose="020B7200000000000000" pitchFamily="34" charset="0"/>
              </a:rPr>
              <a:t>vµo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latin typeface=".VnTime" panose="020B7200000000000000" pitchFamily="34" charset="0"/>
              </a:rPr>
              <a:t>cuèi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latin typeface=".VnTime" panose="020B7200000000000000" pitchFamily="34" charset="0"/>
              </a:rPr>
              <a:t>mçi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latin typeface=".VnTime" panose="020B7200000000000000" pitchFamily="34" charset="0"/>
              </a:rPr>
              <a:t>c©u</a:t>
            </a:r>
            <a:r>
              <a:rPr lang="en-US" altLang="en-US" sz="2000" b="1" dirty="0">
                <a:solidFill>
                  <a:srgbClr val="000099"/>
                </a:solidFill>
                <a:latin typeface=".VnTime" panose="020B7200000000000000" pitchFamily="34" charset="0"/>
              </a:rPr>
              <a:t> </a:t>
            </a:r>
            <a:r>
              <a:rPr lang="en-US" altLang="en-US" sz="2000" b="1" dirty="0" err="1">
                <a:solidFill>
                  <a:srgbClr val="000099"/>
                </a:solidFill>
                <a:latin typeface=".VnTime" panose="020B7200000000000000" pitchFamily="34" charset="0"/>
              </a:rPr>
              <a:t>sau</a:t>
            </a:r>
            <a:endParaRPr lang="en-US" altLang="en-US" sz="2000" b="1" dirty="0">
              <a:solidFill>
                <a:srgbClr val="000099"/>
              </a:solidFill>
              <a:latin typeface=".VnTime" panose="020B7200000000000000" pitchFamily="34" charset="0"/>
            </a:endParaRPr>
          </a:p>
        </p:txBody>
      </p:sp>
      <p:graphicFrame>
        <p:nvGraphicFramePr>
          <p:cNvPr id="84997" name="Group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56229330"/>
              </p:ext>
            </p:extLst>
          </p:nvPr>
        </p:nvGraphicFramePr>
        <p:xfrm>
          <a:off x="533400" y="3448716"/>
          <a:ext cx="8001000" cy="2647952"/>
        </p:xfrm>
        <a:graphic>
          <a:graphicData uri="http://schemas.openxmlformats.org/drawingml/2006/table">
            <a:tbl>
              <a:tblPr/>
              <a:tblGrid>
                <a:gridCol w="6629400">
                  <a:extLst>
                    <a:ext uri="{9D8B030D-6E8A-4147-A177-3AD203B41FA5}">
                      <a16:colId xmlns="" xmlns:a16="http://schemas.microsoft.com/office/drawing/2014/main" val="329964110"/>
                    </a:ext>
                  </a:extLst>
                </a:gridCol>
                <a:gridCol w="1371600">
                  <a:extLst>
                    <a:ext uri="{9D8B030D-6E8A-4147-A177-3AD203B41FA5}">
                      <a16:colId xmlns="" xmlns:a16="http://schemas.microsoft.com/office/drawing/2014/main" val="71596820"/>
                    </a:ext>
                  </a:extLst>
                </a:gridCol>
              </a:tblGrid>
              <a:tr h="427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C©u</a:t>
                      </a:r>
                      <a:endParaRPr kumimoji="0" lang="en-US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anose="020B7200000000000000" pitchFamily="34" charset="0"/>
                        </a:rPr>
                        <a:t> § (S)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845153135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1) Gãc nhá h¬n gãc vu«ng lµ gãc nhän.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40431617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2) Gãc lín h¬n gãc vu«ng lµ gãc tï.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01014639"/>
                  </a:ext>
                </a:extLst>
              </a:tr>
              <a:tr h="642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3) 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Tam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gi¸c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 ABC lµ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h×nh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gåm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 </a:t>
                      </a:r>
                      <a:r>
                        <a:rPr kumimoji="0" lang="en-US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ba</a:t>
                      </a:r>
                      <a:r>
                        <a:rPr kumimoji="0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 ®o¹n th¼ng AB, BC, CA.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070421791"/>
                  </a:ext>
                </a:extLst>
              </a:tr>
              <a:tr h="393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4) Gãc bÑt cã sè ®o 180</a:t>
                      </a:r>
                      <a:r>
                        <a:rPr kumimoji="0" lang="en-US" alt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o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704159306"/>
                  </a:ext>
                </a:extLst>
              </a:tr>
              <a:tr h="3952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5) Hai gãc kÒ bï lµ hai gãc cã tæng sè ®o b»ng 180</a:t>
                      </a:r>
                      <a:r>
                        <a:rPr kumimoji="0" lang="en-US" altLang="en-US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660033"/>
                          </a:solidFill>
                          <a:effectLst/>
                          <a:latin typeface=".VnTime" panose="020B7200000000000000" pitchFamily="34" charset="0"/>
                        </a:rPr>
                        <a:t>0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660033"/>
                        </a:solidFill>
                        <a:effectLst/>
                        <a:latin typeface=".VnTime" panose="020B7200000000000000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334763"/>
                  </a:ext>
                </a:extLst>
              </a:tr>
            </a:tbl>
          </a:graphicData>
        </a:graphic>
      </p:graphicFrame>
      <p:graphicFrame>
        <p:nvGraphicFramePr>
          <p:cNvPr id="85023" name="Object 31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566221421"/>
              </p:ext>
            </p:extLst>
          </p:nvPr>
        </p:nvGraphicFramePr>
        <p:xfrm>
          <a:off x="6546850" y="304164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2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8502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850" y="304164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25" name="Oval 33"/>
          <p:cNvSpPr>
            <a:spLocks noChangeArrowheads="1"/>
          </p:cNvSpPr>
          <p:nvPr/>
        </p:nvSpPr>
        <p:spPr bwMode="auto">
          <a:xfrm>
            <a:off x="7620000" y="4762500"/>
            <a:ext cx="279400" cy="266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85026" name="Oval 34"/>
          <p:cNvSpPr>
            <a:spLocks noChangeArrowheads="1"/>
          </p:cNvSpPr>
          <p:nvPr/>
        </p:nvSpPr>
        <p:spPr bwMode="auto">
          <a:xfrm>
            <a:off x="7537449" y="5791200"/>
            <a:ext cx="279400" cy="266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85028" name="Oval 36"/>
          <p:cNvSpPr>
            <a:spLocks noChangeArrowheads="1"/>
          </p:cNvSpPr>
          <p:nvPr/>
        </p:nvSpPr>
        <p:spPr bwMode="auto">
          <a:xfrm>
            <a:off x="7584016" y="4267200"/>
            <a:ext cx="279400" cy="2667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40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85029" name="Oval 37"/>
          <p:cNvSpPr>
            <a:spLocks noChangeArrowheads="1"/>
          </p:cNvSpPr>
          <p:nvPr/>
        </p:nvSpPr>
        <p:spPr bwMode="auto">
          <a:xfrm>
            <a:off x="7558616" y="3962400"/>
            <a:ext cx="304800" cy="3048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dirty="0">
                <a:solidFill>
                  <a:srgbClr val="0000CC"/>
                </a:solidFill>
              </a:rPr>
              <a:t>Đ</a:t>
            </a:r>
          </a:p>
        </p:txBody>
      </p:sp>
      <p:sp>
        <p:nvSpPr>
          <p:cNvPr id="85030" name="Oval 38"/>
          <p:cNvSpPr>
            <a:spLocks noChangeArrowheads="1"/>
          </p:cNvSpPr>
          <p:nvPr/>
        </p:nvSpPr>
        <p:spPr bwMode="auto">
          <a:xfrm>
            <a:off x="7584016" y="5334000"/>
            <a:ext cx="317500" cy="304800"/>
          </a:xfrm>
          <a:prstGeom prst="ellipse">
            <a:avLst/>
          </a:prstGeom>
          <a:solidFill>
            <a:srgbClr val="00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2000" dirty="0" smtClean="0">
                <a:solidFill>
                  <a:srgbClr val="0000CC"/>
                </a:solidFill>
              </a:rPr>
              <a:t>Đ</a:t>
            </a:r>
            <a:endParaRPr lang="en-US" altLang="en-US" sz="2000" dirty="0">
              <a:solidFill>
                <a:srgbClr val="0000CC"/>
              </a:solidFill>
            </a:endParaRPr>
          </a:p>
        </p:txBody>
      </p:sp>
      <p:sp>
        <p:nvSpPr>
          <p:cNvPr id="85031" name="Text Box 39"/>
          <p:cNvSpPr txBox="1">
            <a:spLocks noChangeArrowheads="1"/>
          </p:cNvSpPr>
          <p:nvPr/>
        </p:nvSpPr>
        <p:spPr bwMode="auto">
          <a:xfrm>
            <a:off x="4967935" y="1177576"/>
            <a:ext cx="113268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.VnTime" panose="020B7200000000000000" pitchFamily="34" charset="0"/>
              </a:rPr>
              <a:t>bê chung</a:t>
            </a:r>
          </a:p>
        </p:txBody>
      </p:sp>
      <p:sp>
        <p:nvSpPr>
          <p:cNvPr id="85032" name="Text Box 40"/>
          <p:cNvSpPr txBox="1">
            <a:spLocks noChangeArrowheads="1"/>
          </p:cNvSpPr>
          <p:nvPr/>
        </p:nvSpPr>
        <p:spPr bwMode="auto">
          <a:xfrm>
            <a:off x="3517900" y="1600198"/>
            <a:ext cx="2286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  <a:latin typeface=".VnTime" panose="020B7200000000000000" pitchFamily="34" charset="0"/>
              </a:rPr>
              <a:t>hai tia ®èi nhau</a:t>
            </a:r>
            <a:endParaRPr lang="en-US" altLang="en-US" sz="2000" baseline="30000">
              <a:solidFill>
                <a:srgbClr val="FF0000"/>
              </a:solidFill>
              <a:latin typeface=".VnTime" panose="020B7200000000000000" pitchFamily="34" charset="0"/>
            </a:endParaRPr>
          </a:p>
        </p:txBody>
      </p:sp>
      <p:sp>
        <p:nvSpPr>
          <p:cNvPr id="85033" name="Text Box 41"/>
          <p:cNvSpPr txBox="1">
            <a:spLocks noChangeArrowheads="1"/>
          </p:cNvSpPr>
          <p:nvPr/>
        </p:nvSpPr>
        <p:spPr bwMode="auto">
          <a:xfrm>
            <a:off x="7327900" y="2498723"/>
            <a:ext cx="152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 </a:t>
            </a:r>
            <a:endParaRPr lang="en-US" altLang="en-US" sz="2000" baseline="30000">
              <a:solidFill>
                <a:srgbClr val="FF0000"/>
              </a:solidFill>
            </a:endParaRPr>
          </a:p>
        </p:txBody>
      </p:sp>
      <p:sp>
        <p:nvSpPr>
          <p:cNvPr id="85034" name="Text Box 42"/>
          <p:cNvSpPr txBox="1">
            <a:spLocks noChangeArrowheads="1"/>
          </p:cNvSpPr>
          <p:nvPr/>
        </p:nvSpPr>
        <p:spPr bwMode="auto">
          <a:xfrm>
            <a:off x="689191" y="2395308"/>
            <a:ext cx="3693391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 err="1" smtClean="0">
                <a:solidFill>
                  <a:srgbClr val="FF0000"/>
                </a:solidFill>
              </a:rPr>
              <a:t>đường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tròn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tâm</a:t>
            </a:r>
            <a:r>
              <a:rPr lang="en-US" altLang="en-US" sz="2000" dirty="0" smtClean="0">
                <a:solidFill>
                  <a:srgbClr val="FF0000"/>
                </a:solidFill>
              </a:rPr>
              <a:t> O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bán</a:t>
            </a:r>
            <a:r>
              <a:rPr lang="en-US" altLang="en-US" sz="2000" dirty="0" smtClean="0">
                <a:solidFill>
                  <a:srgbClr val="FF0000"/>
                </a:solidFill>
              </a:rPr>
              <a:t> 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kính</a:t>
            </a:r>
            <a:r>
              <a:rPr lang="en-US" altLang="en-US" sz="2000" dirty="0" smtClean="0">
                <a:solidFill>
                  <a:srgbClr val="FF0000"/>
                </a:solidFill>
              </a:rPr>
              <a:t> a(cm)</a:t>
            </a:r>
            <a:endParaRPr lang="en-US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035" name="Text Box 43"/>
          <p:cNvSpPr txBox="1">
            <a:spLocks noChangeArrowheads="1"/>
          </p:cNvSpPr>
          <p:nvPr/>
        </p:nvSpPr>
        <p:spPr bwMode="auto">
          <a:xfrm>
            <a:off x="5410200" y="2366482"/>
            <a:ext cx="11747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000" dirty="0">
                <a:solidFill>
                  <a:srgbClr val="FF0000"/>
                </a:solidFill>
              </a:rPr>
              <a:t> (</a:t>
            </a:r>
            <a:r>
              <a:rPr lang="en-US" altLang="en-US" sz="2000" dirty="0" err="1" smtClean="0">
                <a:solidFill>
                  <a:srgbClr val="FF0000"/>
                </a:solidFill>
              </a:rPr>
              <a:t>O;a</a:t>
            </a:r>
            <a:r>
              <a:rPr lang="en-US" altLang="en-US" sz="2000" dirty="0" smtClean="0">
                <a:solidFill>
                  <a:srgbClr val="FF0000"/>
                </a:solidFill>
              </a:rPr>
              <a:t> cm</a:t>
            </a:r>
            <a:r>
              <a:rPr lang="en-US" altLang="en-US" sz="2000" dirty="0">
                <a:solidFill>
                  <a:srgbClr val="FF0000"/>
                </a:solidFill>
              </a:rPr>
              <a:t>)</a:t>
            </a:r>
            <a:endParaRPr lang="en-US" alt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85036" name="Text Box 44"/>
          <p:cNvSpPr txBox="1">
            <a:spLocks noChangeArrowheads="1"/>
          </p:cNvSpPr>
          <p:nvPr/>
        </p:nvSpPr>
        <p:spPr bwMode="auto">
          <a:xfrm>
            <a:off x="1536700" y="457198"/>
            <a:ext cx="640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 sz="1800" b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27" y="508000"/>
            <a:ext cx="20366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B. BÀI TẬP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254090"/>
      </p:ext>
    </p:extLst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5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5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5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5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5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5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5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5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5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5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5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85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5025" grpId="0" animBg="1"/>
      <p:bldP spid="85026" grpId="0" animBg="1"/>
      <p:bldP spid="85028" grpId="0" animBg="1"/>
      <p:bldP spid="85029" grpId="0" animBg="1"/>
      <p:bldP spid="85030" grpId="0" animBg="1"/>
      <p:bldP spid="85031" grpId="0"/>
      <p:bldP spid="85032" grpId="0"/>
      <p:bldP spid="85034" grpId="0"/>
      <p:bldP spid="850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32"/>
          <p:cNvSpPr>
            <a:spLocks noChangeArrowheads="1" noChangeShapeType="1" noTextEdit="1"/>
          </p:cNvSpPr>
          <p:nvPr/>
        </p:nvSpPr>
        <p:spPr bwMode="auto">
          <a:xfrm>
            <a:off x="2265363" y="139700"/>
            <a:ext cx="4397375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2800" b="1" kern="10">
              <a:ln w="12700">
                <a:solidFill>
                  <a:srgbClr val="FF6600"/>
                </a:solidFill>
                <a:round/>
                <a:headEnd/>
                <a:tailEnd/>
              </a:ln>
              <a:solidFill>
                <a:srgbClr val="FF660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123" name="Text Box 16"/>
          <p:cNvSpPr txBox="1">
            <a:spLocks noChangeArrowheads="1"/>
          </p:cNvSpPr>
          <p:nvPr/>
        </p:nvSpPr>
        <p:spPr bwMode="auto">
          <a:xfrm>
            <a:off x="0" y="68580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en-US" altLang="en-US" sz="3000" dirty="0">
                <a:latin typeface=".VnTime" pitchFamily="34" charset="0"/>
              </a:rPr>
              <a:t>o¹n BC = 4cm. </a:t>
            </a:r>
            <a:r>
              <a:rPr lang="en-US" altLang="en-US" sz="3000" dirty="0" err="1">
                <a:latin typeface=".VnTime" pitchFamily="34" charset="0"/>
              </a:rPr>
              <a:t>Hai</a:t>
            </a:r>
            <a:r>
              <a:rPr lang="en-US" altLang="en-US" sz="3000" dirty="0">
                <a:latin typeface=".VnTime" pitchFamily="34" charset="0"/>
              </a:rPr>
              <a:t> đ</a:t>
            </a:r>
            <a:r>
              <a:rPr lang="vi-VN" altLang="en-US" sz="3000" dirty="0">
                <a:latin typeface=".VnTime" pitchFamily="34" charset="0"/>
              </a:rPr>
              <a:t>ư</a:t>
            </a:r>
            <a:r>
              <a:rPr lang="en-US" altLang="en-US" sz="3000" dirty="0" err="1">
                <a:latin typeface=".VnTime" pitchFamily="34" charset="0"/>
              </a:rPr>
              <a:t>êng</a:t>
            </a:r>
            <a:r>
              <a:rPr lang="en-US" altLang="en-US" sz="3000" dirty="0">
                <a:latin typeface=".VnTime" pitchFamily="34" charset="0"/>
              </a:rPr>
              <a:t> </a:t>
            </a:r>
            <a:r>
              <a:rPr lang="en-US" altLang="en-US" sz="3000" dirty="0" err="1">
                <a:latin typeface=".VnTime" pitchFamily="34" charset="0"/>
              </a:rPr>
              <a:t>trßn</a:t>
            </a:r>
            <a:r>
              <a:rPr lang="en-US" altLang="en-US" sz="3000" dirty="0">
                <a:latin typeface=".VnTime" pitchFamily="34" charset="0"/>
              </a:rPr>
              <a:t> </a:t>
            </a:r>
            <a:r>
              <a:rPr lang="en-US" altLang="en-US" sz="3000" dirty="0">
                <a:solidFill>
                  <a:srgbClr val="0000FF"/>
                </a:solidFill>
                <a:latin typeface=".VnTime" pitchFamily="34" charset="0"/>
              </a:rPr>
              <a:t>(B; 3cm)</a:t>
            </a:r>
            <a:r>
              <a:rPr lang="en-US" altLang="en-US" sz="3000" dirty="0">
                <a:latin typeface=".VnTime" pitchFamily="34" charset="0"/>
              </a:rPr>
              <a:t> vµ </a:t>
            </a:r>
            <a:r>
              <a:rPr lang="en-US" altLang="en-US" sz="3000" dirty="0">
                <a:solidFill>
                  <a:srgbClr val="0000FF"/>
                </a:solidFill>
                <a:latin typeface=".VnTime" pitchFamily="34" charset="0"/>
              </a:rPr>
              <a:t>(C; 2cm)</a:t>
            </a:r>
            <a:r>
              <a:rPr lang="en-US" altLang="en-US" sz="3000" dirty="0">
                <a:latin typeface=".VnTime" pitchFamily="34" charset="0"/>
              </a:rPr>
              <a:t> c¾t </a:t>
            </a:r>
            <a:r>
              <a:rPr lang="en-US" altLang="en-US" sz="3000" dirty="0" err="1">
                <a:latin typeface=".VnTime" pitchFamily="34" charset="0"/>
              </a:rPr>
              <a:t>nhau</a:t>
            </a:r>
            <a:r>
              <a:rPr lang="en-US" altLang="en-US" sz="3000" dirty="0">
                <a:latin typeface=".VnTime" pitchFamily="34" charset="0"/>
              </a:rPr>
              <a:t> t¹i A vµ D.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000" dirty="0" err="1">
                <a:latin typeface="Times New Roman" pitchFamily="18" charset="0"/>
                <a:cs typeface="Times New Roman" pitchFamily="18" charset="0"/>
              </a:rPr>
              <a:t>thẳng</a:t>
            </a:r>
            <a:r>
              <a:rPr lang="en-US" altLang="en-US" sz="3000" dirty="0">
                <a:latin typeface="Times New Roman" pitchFamily="18" charset="0"/>
                <a:cs typeface="Times New Roman" pitchFamily="18" charset="0"/>
              </a:rPr>
              <a:t> AB, BD, AC, DC.</a:t>
            </a:r>
            <a:r>
              <a:rPr lang="en-US" altLang="en-US" sz="3000" dirty="0">
                <a:latin typeface=".VnTime" pitchFamily="34" charset="0"/>
              </a:rPr>
              <a:t> </a:t>
            </a:r>
            <a:endParaRPr lang="en-US" altLang="en-US" sz="3000" dirty="0" smtClean="0">
              <a:latin typeface=".VnTime" pitchFamily="34" charset="0"/>
            </a:endParaRPr>
          </a:p>
          <a:p>
            <a:pPr eaLnBrk="1" hangingPunct="1"/>
            <a:r>
              <a:rPr lang="en-US" alt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3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124" name="Group 33"/>
          <p:cNvGrpSpPr>
            <a:grpSpLocks/>
          </p:cNvGrpSpPr>
          <p:nvPr/>
        </p:nvGrpSpPr>
        <p:grpSpPr bwMode="auto">
          <a:xfrm>
            <a:off x="4982376" y="2671945"/>
            <a:ext cx="4098925" cy="2590800"/>
            <a:chOff x="2994" y="1881"/>
            <a:chExt cx="2640" cy="1632"/>
          </a:xfrm>
        </p:grpSpPr>
        <p:sp>
          <p:nvSpPr>
            <p:cNvPr id="5127" name="Oval 34"/>
            <p:cNvSpPr>
              <a:spLocks noChangeArrowheads="1"/>
            </p:cNvSpPr>
            <p:nvPr/>
          </p:nvSpPr>
          <p:spPr bwMode="auto">
            <a:xfrm>
              <a:off x="2994" y="1881"/>
              <a:ext cx="1632" cy="163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800"/>
            </a:p>
          </p:txBody>
        </p:sp>
        <p:sp>
          <p:nvSpPr>
            <p:cNvPr id="5128" name="Oval 35"/>
            <p:cNvSpPr>
              <a:spLocks noChangeArrowheads="1"/>
            </p:cNvSpPr>
            <p:nvPr/>
          </p:nvSpPr>
          <p:spPr bwMode="auto">
            <a:xfrm>
              <a:off x="4338" y="2073"/>
              <a:ext cx="1296" cy="129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altLang="en-US" sz="2800"/>
            </a:p>
          </p:txBody>
        </p:sp>
        <p:sp>
          <p:nvSpPr>
            <p:cNvPr id="5129" name="Line 36"/>
            <p:cNvSpPr>
              <a:spLocks noChangeShapeType="1"/>
            </p:cNvSpPr>
            <p:nvPr/>
          </p:nvSpPr>
          <p:spPr bwMode="auto">
            <a:xfrm>
              <a:off x="3810" y="2697"/>
              <a:ext cx="1152" cy="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Text Box 37"/>
            <p:cNvSpPr txBox="1">
              <a:spLocks noChangeArrowheads="1"/>
            </p:cNvSpPr>
            <p:nvPr/>
          </p:nvSpPr>
          <p:spPr bwMode="auto">
            <a:xfrm>
              <a:off x="4386" y="3168"/>
              <a:ext cx="2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D</a:t>
              </a:r>
            </a:p>
          </p:txBody>
        </p:sp>
        <p:sp>
          <p:nvSpPr>
            <p:cNvPr id="5131" name="Text Box 38"/>
            <p:cNvSpPr txBox="1">
              <a:spLocks noChangeArrowheads="1"/>
            </p:cNvSpPr>
            <p:nvPr/>
          </p:nvSpPr>
          <p:spPr bwMode="auto">
            <a:xfrm>
              <a:off x="4174" y="2697"/>
              <a:ext cx="179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I</a:t>
              </a:r>
            </a:p>
          </p:txBody>
        </p:sp>
        <p:sp>
          <p:nvSpPr>
            <p:cNvPr id="5132" name="Text Box 39"/>
            <p:cNvSpPr txBox="1">
              <a:spLocks noChangeArrowheads="1"/>
            </p:cNvSpPr>
            <p:nvPr/>
          </p:nvSpPr>
          <p:spPr bwMode="auto">
            <a:xfrm>
              <a:off x="4914" y="2649"/>
              <a:ext cx="280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C</a:t>
              </a:r>
            </a:p>
          </p:txBody>
        </p:sp>
        <p:sp>
          <p:nvSpPr>
            <p:cNvPr id="5133" name="Text Box 40"/>
            <p:cNvSpPr txBox="1">
              <a:spLocks noChangeArrowheads="1"/>
            </p:cNvSpPr>
            <p:nvPr/>
          </p:nvSpPr>
          <p:spPr bwMode="auto">
            <a:xfrm>
              <a:off x="3694" y="2697"/>
              <a:ext cx="26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B</a:t>
              </a:r>
            </a:p>
          </p:txBody>
        </p:sp>
        <p:sp>
          <p:nvSpPr>
            <p:cNvPr id="5134" name="Text Box 41"/>
            <p:cNvSpPr txBox="1">
              <a:spLocks noChangeArrowheads="1"/>
            </p:cNvSpPr>
            <p:nvPr/>
          </p:nvSpPr>
          <p:spPr bwMode="auto">
            <a:xfrm>
              <a:off x="4434" y="1986"/>
              <a:ext cx="267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A</a:t>
              </a:r>
            </a:p>
          </p:txBody>
        </p:sp>
        <p:sp>
          <p:nvSpPr>
            <p:cNvPr id="5135" name="Line 43"/>
            <p:cNvSpPr>
              <a:spLocks noChangeShapeType="1"/>
            </p:cNvSpPr>
            <p:nvPr/>
          </p:nvSpPr>
          <p:spPr bwMode="auto">
            <a:xfrm flipV="1">
              <a:off x="3810" y="2265"/>
              <a:ext cx="720" cy="4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44"/>
            <p:cNvSpPr>
              <a:spLocks noChangeShapeType="1"/>
            </p:cNvSpPr>
            <p:nvPr/>
          </p:nvSpPr>
          <p:spPr bwMode="auto">
            <a:xfrm>
              <a:off x="3810" y="2697"/>
              <a:ext cx="72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45"/>
            <p:cNvSpPr>
              <a:spLocks noChangeShapeType="1"/>
            </p:cNvSpPr>
            <p:nvPr/>
          </p:nvSpPr>
          <p:spPr bwMode="auto">
            <a:xfrm>
              <a:off x="4482" y="2265"/>
              <a:ext cx="480" cy="432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8051" y="2826463"/>
            <a:ext cx="599182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; 3cm) và (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; 2cm) cắt nhau tại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 D nên:</a:t>
            </a:r>
          </a:p>
          <a:p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, D nằm trên đường tròn 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; 3cm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),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suy ra A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D = 3cm.</a:t>
            </a:r>
          </a:p>
          <a:p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, D nằm trên đường </a:t>
            </a:r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tròn</a:t>
            </a:r>
            <a:endParaRPr lang="en-US" alt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alt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; 2cm), suy ra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C = </a:t>
            </a:r>
            <a:r>
              <a:rPr lang="en-US" altLang="en-US" dirty="0">
                <a:latin typeface="Times New Roman" pitchFamily="18" charset="0"/>
                <a:cs typeface="Times New Roman" pitchFamily="18" charset="0"/>
              </a:rPr>
              <a:t>DC</a:t>
            </a:r>
            <a:r>
              <a:rPr lang="vi-VN" altLang="en-US" dirty="0">
                <a:latin typeface="Times New Roman" pitchFamily="18" charset="0"/>
                <a:cs typeface="Times New Roman" pitchFamily="18" charset="0"/>
              </a:rPr>
              <a:t> = 2cm.</a:t>
            </a: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6" name="Rectangle 1"/>
          <p:cNvSpPr>
            <a:spLocks noChangeArrowheads="1"/>
          </p:cNvSpPr>
          <p:nvPr/>
        </p:nvSpPr>
        <p:spPr bwMode="auto">
          <a:xfrm>
            <a:off x="1752600" y="0"/>
            <a:ext cx="21166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 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0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Line 3"/>
          <p:cNvSpPr>
            <a:spLocks noChangeShapeType="1"/>
          </p:cNvSpPr>
          <p:nvPr/>
        </p:nvSpPr>
        <p:spPr bwMode="auto">
          <a:xfrm>
            <a:off x="5822950" y="4194175"/>
            <a:ext cx="1584325" cy="0"/>
          </a:xfrm>
          <a:prstGeom prst="line">
            <a:avLst/>
          </a:prstGeom>
          <a:noFill/>
          <a:ln w="38100" cap="sq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21507" name="Group 4"/>
          <p:cNvGrpSpPr>
            <a:grpSpLocks/>
          </p:cNvGrpSpPr>
          <p:nvPr/>
        </p:nvGrpSpPr>
        <p:grpSpPr bwMode="auto">
          <a:xfrm>
            <a:off x="5410200" y="3810000"/>
            <a:ext cx="2438400" cy="508000"/>
            <a:chOff x="3024" y="2736"/>
            <a:chExt cx="1536" cy="320"/>
          </a:xfrm>
        </p:grpSpPr>
        <p:sp>
          <p:nvSpPr>
            <p:cNvPr id="121861" name="Text Box 5"/>
            <p:cNvSpPr txBox="1">
              <a:spLocks noChangeArrowheads="1"/>
            </p:cNvSpPr>
            <p:nvPr/>
          </p:nvSpPr>
          <p:spPr bwMode="auto">
            <a:xfrm>
              <a:off x="3024" y="2768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400" b="1" dirty="0">
                  <a:latin typeface="+mn-lt"/>
                </a:rPr>
                <a:t>B</a:t>
              </a:r>
            </a:p>
          </p:txBody>
        </p:sp>
        <p:sp>
          <p:nvSpPr>
            <p:cNvPr id="121862" name="Text Box 6"/>
            <p:cNvSpPr txBox="1">
              <a:spLocks noChangeArrowheads="1"/>
            </p:cNvSpPr>
            <p:nvPr/>
          </p:nvSpPr>
          <p:spPr bwMode="auto">
            <a:xfrm>
              <a:off x="4243" y="2736"/>
              <a:ext cx="31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defRPr/>
              </a:pPr>
              <a:r>
                <a:rPr lang="en-US" altLang="en-US" sz="2400" b="1">
                  <a:latin typeface="+mn-lt"/>
                </a:rPr>
                <a:t>C</a:t>
              </a:r>
            </a:p>
          </p:txBody>
        </p:sp>
        <p:sp>
          <p:nvSpPr>
            <p:cNvPr id="21531" name="Oval 7"/>
            <p:cNvSpPr>
              <a:spLocks noChangeArrowheads="1"/>
            </p:cNvSpPr>
            <p:nvPr/>
          </p:nvSpPr>
          <p:spPr bwMode="auto">
            <a:xfrm>
              <a:off x="3256" y="2952"/>
              <a:ext cx="46" cy="45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imes New Roman" pitchFamily="18" charset="0"/>
              </a:endParaRPr>
            </a:p>
          </p:txBody>
        </p:sp>
        <p:sp>
          <p:nvSpPr>
            <p:cNvPr id="21532" name="Oval 8"/>
            <p:cNvSpPr>
              <a:spLocks noChangeArrowheads="1"/>
            </p:cNvSpPr>
            <p:nvPr/>
          </p:nvSpPr>
          <p:spPr bwMode="auto">
            <a:xfrm>
              <a:off x="4272" y="2952"/>
              <a:ext cx="46" cy="45"/>
            </a:xfrm>
            <a:prstGeom prst="ellipse">
              <a:avLst/>
            </a:prstGeom>
            <a:solidFill>
              <a:srgbClr val="FF0000"/>
            </a:solidFill>
            <a:ln w="1270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>
                <a:latin typeface="Times New Roman" pitchFamily="18" charset="0"/>
              </a:endParaRPr>
            </a:p>
          </p:txBody>
        </p:sp>
      </p:grpSp>
      <p:sp>
        <p:nvSpPr>
          <p:cNvPr id="21508" name="Arc 9"/>
          <p:cNvSpPr>
            <a:spLocks/>
          </p:cNvSpPr>
          <p:nvPr/>
        </p:nvSpPr>
        <p:spPr bwMode="auto">
          <a:xfrm>
            <a:off x="6211888" y="3181350"/>
            <a:ext cx="798512" cy="1000125"/>
          </a:xfrm>
          <a:custGeom>
            <a:avLst/>
            <a:gdLst>
              <a:gd name="T0" fmla="*/ 0 w 21720"/>
              <a:gd name="T1" fmla="*/ 0 h 21600"/>
              <a:gd name="T2" fmla="*/ 2147483646 w 21720"/>
              <a:gd name="T3" fmla="*/ 2147483646 h 21600"/>
              <a:gd name="T4" fmla="*/ 2147483646 w 2172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20" h="21600" fill="none" extrusionOk="0">
                <a:moveTo>
                  <a:pt x="0" y="0"/>
                </a:moveTo>
                <a:cubicBezTo>
                  <a:pt x="40" y="0"/>
                  <a:pt x="80" y="0"/>
                  <a:pt x="120" y="0"/>
                </a:cubicBezTo>
                <a:cubicBezTo>
                  <a:pt x="11991" y="0"/>
                  <a:pt x="21638" y="9581"/>
                  <a:pt x="21719" y="21453"/>
                </a:cubicBezTo>
              </a:path>
              <a:path w="21720" h="21600" stroke="0" extrusionOk="0">
                <a:moveTo>
                  <a:pt x="0" y="0"/>
                </a:moveTo>
                <a:cubicBezTo>
                  <a:pt x="40" y="0"/>
                  <a:pt x="80" y="0"/>
                  <a:pt x="120" y="0"/>
                </a:cubicBezTo>
                <a:cubicBezTo>
                  <a:pt x="11991" y="0"/>
                  <a:pt x="21638" y="9581"/>
                  <a:pt x="21719" y="21453"/>
                </a:cubicBezTo>
                <a:lnTo>
                  <a:pt x="12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Arc 10"/>
          <p:cNvSpPr>
            <a:spLocks/>
          </p:cNvSpPr>
          <p:nvPr/>
        </p:nvSpPr>
        <p:spPr bwMode="auto">
          <a:xfrm>
            <a:off x="6507163" y="3294063"/>
            <a:ext cx="811212" cy="908050"/>
          </a:xfrm>
          <a:custGeom>
            <a:avLst/>
            <a:gdLst>
              <a:gd name="T0" fmla="*/ 0 w 21600"/>
              <a:gd name="T1" fmla="*/ 2147483646 h 21079"/>
              <a:gd name="T2" fmla="*/ 2147483646 w 21600"/>
              <a:gd name="T3" fmla="*/ 0 h 21079"/>
              <a:gd name="T4" fmla="*/ 2147483646 w 21600"/>
              <a:gd name="T5" fmla="*/ 2147483646 h 21079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079" fill="none" extrusionOk="0">
                <a:moveTo>
                  <a:pt x="0" y="21078"/>
                </a:moveTo>
                <a:cubicBezTo>
                  <a:pt x="0" y="21060"/>
                  <a:pt x="0" y="21042"/>
                  <a:pt x="0" y="21024"/>
                </a:cubicBezTo>
                <a:cubicBezTo>
                  <a:pt x="0" y="11002"/>
                  <a:pt x="6892" y="2297"/>
                  <a:pt x="16646" y="-1"/>
                </a:cubicBezTo>
              </a:path>
              <a:path w="21600" h="21079" stroke="0" extrusionOk="0">
                <a:moveTo>
                  <a:pt x="0" y="21078"/>
                </a:moveTo>
                <a:cubicBezTo>
                  <a:pt x="0" y="21060"/>
                  <a:pt x="0" y="21042"/>
                  <a:pt x="0" y="21024"/>
                </a:cubicBezTo>
                <a:cubicBezTo>
                  <a:pt x="0" y="11002"/>
                  <a:pt x="6892" y="2297"/>
                  <a:pt x="16646" y="-1"/>
                </a:cubicBezTo>
                <a:lnTo>
                  <a:pt x="21600" y="21024"/>
                </a:lnTo>
                <a:lnTo>
                  <a:pt x="0" y="2107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>
            <a:off x="6756400" y="3467100"/>
            <a:ext cx="73025" cy="71438"/>
          </a:xfrm>
          <a:prstGeom prst="ellipse">
            <a:avLst/>
          </a:prstGeom>
          <a:solidFill>
            <a:srgbClr val="FF0000"/>
          </a:solidFill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>
              <a:latin typeface="Times New Roman" pitchFamily="18" charset="0"/>
            </a:endParaRP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6553200" y="2895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400" b="1" dirty="0">
                <a:latin typeface="+mn-lt"/>
              </a:rPr>
              <a:t>A</a:t>
            </a:r>
          </a:p>
        </p:txBody>
      </p:sp>
      <p:pic>
        <p:nvPicPr>
          <p:cNvPr id="121869" name="Picture 13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98203">
            <a:off x="6121401" y="1972035"/>
            <a:ext cx="771525" cy="4391025"/>
          </a:xfrm>
          <a:prstGeom prst="rect">
            <a:avLst/>
          </a:prstGeom>
          <a:solidFill>
            <a:srgbClr val="FFFFFF">
              <a:alpha val="19000"/>
            </a:srgbClr>
          </a:solidFill>
        </p:spPr>
      </p:pic>
      <p:pic>
        <p:nvPicPr>
          <p:cNvPr id="121870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90573">
            <a:off x="5698332" y="2215356"/>
            <a:ext cx="106680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196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1871" name="Picture 15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rgbClr val="FF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42026">
            <a:off x="4571207" y="3608133"/>
            <a:ext cx="4343400" cy="763587"/>
          </a:xfrm>
          <a:prstGeom prst="rect">
            <a:avLst/>
          </a:prstGeom>
          <a:solidFill>
            <a:srgbClr val="FFFFFF">
              <a:alpha val="19000"/>
            </a:srgbClr>
          </a:solidFill>
        </p:spPr>
      </p:pic>
      <p:pic>
        <p:nvPicPr>
          <p:cNvPr id="12187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064059">
            <a:off x="6661150" y="2535238"/>
            <a:ext cx="1203325" cy="81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2196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1873" name="Line 17"/>
          <p:cNvSpPr>
            <a:spLocks noChangeShapeType="1"/>
          </p:cNvSpPr>
          <p:nvPr/>
        </p:nvSpPr>
        <p:spPr bwMode="auto">
          <a:xfrm flipV="1">
            <a:off x="5816600" y="3505200"/>
            <a:ext cx="965200" cy="67627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74" name="Line 18"/>
          <p:cNvSpPr>
            <a:spLocks noChangeShapeType="1"/>
          </p:cNvSpPr>
          <p:nvPr/>
        </p:nvSpPr>
        <p:spPr bwMode="auto">
          <a:xfrm>
            <a:off x="6791325" y="3471863"/>
            <a:ext cx="647700" cy="719137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0" y="1152525"/>
            <a:ext cx="21336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u="sng" dirty="0" err="1">
                <a:latin typeface="+mn-lt"/>
              </a:rPr>
              <a:t>Cách</a:t>
            </a:r>
            <a:r>
              <a:rPr lang="en-US" altLang="en-US" sz="2800" b="1" u="sng" dirty="0">
                <a:latin typeface="+mn-lt"/>
              </a:rPr>
              <a:t> </a:t>
            </a:r>
            <a:r>
              <a:rPr lang="en-US" altLang="en-US" sz="2800" b="1" u="sng" dirty="0" err="1">
                <a:latin typeface="+mn-lt"/>
              </a:rPr>
              <a:t>vẽ</a:t>
            </a:r>
            <a:r>
              <a:rPr lang="en-US" altLang="en-US" sz="2800" b="1" u="sng" dirty="0">
                <a:latin typeface="+mn-lt"/>
              </a:rPr>
              <a:t>:</a:t>
            </a:r>
          </a:p>
        </p:txBody>
      </p:sp>
      <p:sp>
        <p:nvSpPr>
          <p:cNvPr id="21519" name="Text Box 20"/>
          <p:cNvSpPr txBox="1">
            <a:spLocks noChangeArrowheads="1"/>
          </p:cNvSpPr>
          <p:nvPr/>
        </p:nvSpPr>
        <p:spPr bwMode="auto">
          <a:xfrm>
            <a:off x="0" y="-6350"/>
            <a:ext cx="9099550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smtClean="0">
                <a:solidFill>
                  <a:srgbClr val="0000FF"/>
                </a:solidFill>
              </a:rPr>
              <a:t>BÀI TẬP 3</a:t>
            </a:r>
            <a:r>
              <a:rPr lang="en-US" altLang="en-US" sz="2800" dirty="0" smtClean="0">
                <a:solidFill>
                  <a:srgbClr val="0000FF"/>
                </a:solidFill>
              </a:rPr>
              <a:t>: </a:t>
            </a:r>
            <a:endParaRPr lang="en-US" altLang="en-US" sz="2800" dirty="0">
              <a:solidFill>
                <a:srgbClr val="0000FF"/>
              </a:solidFill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ABC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800" dirty="0">
                <a:latin typeface="Times New Roman" pitchFamily="18" charset="0"/>
                <a:cs typeface="Times New Roman" pitchFamily="18" charset="0"/>
              </a:rPr>
              <a:t> BC = 4cm, AB = 3cm, AC = 2cm.</a:t>
            </a:r>
          </a:p>
        </p:txBody>
      </p:sp>
      <p:sp>
        <p:nvSpPr>
          <p:cNvPr id="121884" name="Text Box 28"/>
          <p:cNvSpPr txBox="1">
            <a:spLocks noChangeArrowheads="1"/>
          </p:cNvSpPr>
          <p:nvPr/>
        </p:nvSpPr>
        <p:spPr bwMode="auto">
          <a:xfrm>
            <a:off x="11113" y="4414838"/>
            <a:ext cx="44450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ym typeface="Wingdings" panose="05000000000000000000" pitchFamily="2" charset="2"/>
              </a:rPr>
              <a:t> </a:t>
            </a:r>
            <a:r>
              <a:rPr lang="en-US" altLang="en-US" sz="2800" b="1" dirty="0" err="1">
                <a:latin typeface="+mn-lt"/>
                <a:sym typeface="Wingdings" panose="05000000000000000000" pitchFamily="2" charset="2"/>
              </a:rPr>
              <a:t>Lấy</a:t>
            </a:r>
            <a:r>
              <a:rPr lang="en-US" altLang="en-US" sz="28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b="1" dirty="0" err="1">
                <a:latin typeface="+mn-lt"/>
                <a:sym typeface="Wingdings" panose="05000000000000000000" pitchFamily="2" charset="2"/>
              </a:rPr>
              <a:t>một</a:t>
            </a:r>
            <a:r>
              <a:rPr lang="en-US" altLang="en-US" sz="28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b="1" dirty="0" err="1">
                <a:latin typeface="+mn-lt"/>
                <a:sym typeface="Wingdings" panose="05000000000000000000" pitchFamily="2" charset="2"/>
              </a:rPr>
              <a:t>giao</a:t>
            </a:r>
            <a:r>
              <a:rPr lang="en-US" altLang="en-US" sz="28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b="1" dirty="0" err="1">
                <a:latin typeface="+mn-lt"/>
                <a:sym typeface="Wingdings" panose="05000000000000000000" pitchFamily="2" charset="2"/>
              </a:rPr>
              <a:t>điểm</a:t>
            </a:r>
            <a:r>
              <a:rPr lang="en-US" altLang="en-US" sz="2800" b="1" dirty="0">
                <a:latin typeface="+mn-lt"/>
                <a:sym typeface="Wingdings" panose="05000000000000000000" pitchFamily="2" charset="2"/>
              </a:rPr>
              <a:t> </a:t>
            </a:r>
            <a:r>
              <a:rPr lang="en-US" altLang="en-US" sz="2800" b="1" dirty="0">
                <a:latin typeface="+mn-lt"/>
              </a:rPr>
              <a:t>A </a:t>
            </a:r>
            <a:r>
              <a:rPr lang="en-US" altLang="en-US" sz="2800" b="1" dirty="0" err="1">
                <a:latin typeface="+mn-lt"/>
              </a:rPr>
              <a:t>là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của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hai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cung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trên</a:t>
            </a:r>
            <a:r>
              <a:rPr lang="en-US" altLang="en-US" sz="2800" b="1" dirty="0">
                <a:latin typeface="+mn-lt"/>
              </a:rPr>
              <a:t>.</a:t>
            </a:r>
          </a:p>
        </p:txBody>
      </p:sp>
      <p:sp>
        <p:nvSpPr>
          <p:cNvPr id="121885" name="Text Box 29"/>
          <p:cNvSpPr txBox="1">
            <a:spLocks noChangeArrowheads="1"/>
          </p:cNvSpPr>
          <p:nvPr/>
        </p:nvSpPr>
        <p:spPr bwMode="auto">
          <a:xfrm>
            <a:off x="22225" y="5541963"/>
            <a:ext cx="6484938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ym typeface="Wingdings" panose="05000000000000000000" pitchFamily="2" charset="2"/>
              </a:rPr>
              <a:t></a:t>
            </a:r>
            <a:r>
              <a:rPr lang="en-US" altLang="en-US" sz="2800" b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+mn-lt"/>
                <a:sym typeface="Symbol" panose="05050102010706020507" pitchFamily="18" charset="2"/>
              </a:rPr>
              <a:t>Vẽ</a:t>
            </a:r>
            <a:r>
              <a:rPr lang="en-US" altLang="en-US" sz="2800" b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+mn-lt"/>
                <a:sym typeface="Symbol" panose="05050102010706020507" pitchFamily="18" charset="2"/>
              </a:rPr>
              <a:t>đoạn</a:t>
            </a:r>
            <a:r>
              <a:rPr lang="en-US" altLang="en-US" sz="2800" b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b="1" dirty="0" err="1">
                <a:latin typeface="+mn-lt"/>
                <a:sym typeface="Symbol" panose="05050102010706020507" pitchFamily="18" charset="2"/>
              </a:rPr>
              <a:t>thẳng</a:t>
            </a:r>
            <a:r>
              <a:rPr lang="en-US" altLang="en-US" sz="2800" b="1" dirty="0">
                <a:latin typeface="+mn-lt"/>
                <a:sym typeface="Symbol" panose="05050102010706020507" pitchFamily="18" charset="2"/>
              </a:rPr>
              <a:t> AB, AC, ta </a:t>
            </a:r>
            <a:r>
              <a:rPr lang="en-US" altLang="en-US" sz="2800" b="1" dirty="0" err="1">
                <a:latin typeface="+mn-lt"/>
                <a:sym typeface="Symbol" panose="05050102010706020507" pitchFamily="18" charset="2"/>
              </a:rPr>
              <a:t>có</a:t>
            </a:r>
            <a:r>
              <a:rPr lang="en-US" altLang="en-US" sz="2800" b="1" dirty="0">
                <a:latin typeface="+mn-lt"/>
                <a:sym typeface="Symbol" panose="05050102010706020507" pitchFamily="18" charset="2"/>
              </a:rPr>
              <a:t> 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ABC</a:t>
            </a:r>
            <a:r>
              <a:rPr lang="en-US" altLang="en-US" sz="2800" b="1" dirty="0">
                <a:latin typeface="+mn-lt"/>
                <a:sym typeface="Symbol" panose="05050102010706020507" pitchFamily="18" charset="2"/>
              </a:rPr>
              <a:t>  </a:t>
            </a:r>
          </a:p>
        </p:txBody>
      </p:sp>
      <p:sp>
        <p:nvSpPr>
          <p:cNvPr id="34" name="Text Box 35"/>
          <p:cNvSpPr txBox="1">
            <a:spLocks noChangeArrowheads="1"/>
          </p:cNvSpPr>
          <p:nvPr/>
        </p:nvSpPr>
        <p:spPr bwMode="auto">
          <a:xfrm>
            <a:off x="6265863" y="4222750"/>
            <a:ext cx="7985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00FF"/>
                </a:solidFill>
                <a:latin typeface="+mn-lt"/>
              </a:rPr>
              <a:t>4cm</a:t>
            </a: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 rot="19258024">
            <a:off x="5832475" y="3476625"/>
            <a:ext cx="798513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00FF"/>
                </a:solidFill>
                <a:latin typeface="+mn-lt"/>
              </a:rPr>
              <a:t>3cm</a:t>
            </a:r>
          </a:p>
        </p:txBody>
      </p:sp>
      <p:sp>
        <p:nvSpPr>
          <p:cNvPr id="36" name="Text Box 35"/>
          <p:cNvSpPr txBox="1">
            <a:spLocks noChangeArrowheads="1"/>
          </p:cNvSpPr>
          <p:nvPr/>
        </p:nvSpPr>
        <p:spPr bwMode="auto">
          <a:xfrm rot="2974743">
            <a:off x="6871494" y="3582194"/>
            <a:ext cx="798512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b="1" dirty="0">
                <a:solidFill>
                  <a:srgbClr val="0000FF"/>
                </a:solidFill>
                <a:latin typeface="+mn-lt"/>
              </a:rPr>
              <a:t>2cm</a:t>
            </a:r>
          </a:p>
        </p:txBody>
      </p:sp>
      <p:sp>
        <p:nvSpPr>
          <p:cNvPr id="32" name="Left Arrow 31">
            <a:hlinkClick r:id="rId6" action="ppaction://hlinksldjump"/>
          </p:cNvPr>
          <p:cNvSpPr/>
          <p:nvPr/>
        </p:nvSpPr>
        <p:spPr>
          <a:xfrm>
            <a:off x="8001000" y="6477000"/>
            <a:ext cx="1098550" cy="381000"/>
          </a:xfrm>
          <a:prstGeom prst="leftArrow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Text Box 40"/>
          <p:cNvSpPr txBox="1">
            <a:spLocks noChangeArrowheads="1"/>
          </p:cNvSpPr>
          <p:nvPr/>
        </p:nvSpPr>
        <p:spPr bwMode="auto">
          <a:xfrm>
            <a:off x="11113" y="1673225"/>
            <a:ext cx="48641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latin typeface="+mn-lt"/>
                <a:sym typeface="Wingdings" panose="05000000000000000000" pitchFamily="2" charset="2"/>
              </a:rPr>
              <a:t>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Vẽ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đoạn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thẳng</a:t>
            </a:r>
            <a:r>
              <a:rPr lang="en-US" altLang="en-US" sz="2800" b="1" dirty="0">
                <a:latin typeface="+mn-lt"/>
              </a:rPr>
              <a:t> BC = 4cm.</a:t>
            </a:r>
          </a:p>
        </p:txBody>
      </p:sp>
      <p:sp>
        <p:nvSpPr>
          <p:cNvPr id="39" name="Text Box 21"/>
          <p:cNvSpPr txBox="1">
            <a:spLocks noChangeArrowheads="1"/>
          </p:cNvSpPr>
          <p:nvPr/>
        </p:nvSpPr>
        <p:spPr bwMode="auto">
          <a:xfrm>
            <a:off x="0" y="2335213"/>
            <a:ext cx="5027613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ym typeface="Wingdings" panose="05000000000000000000" pitchFamily="2" charset="2"/>
              </a:rPr>
              <a:t>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Vẽ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cung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tròn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tâm</a:t>
            </a:r>
            <a:r>
              <a:rPr lang="en-US" altLang="en-US" sz="2800" b="1" dirty="0">
                <a:latin typeface="+mn-lt"/>
              </a:rPr>
              <a:t> B </a:t>
            </a:r>
            <a:r>
              <a:rPr lang="en-US" altLang="en-US" sz="2800" b="1" dirty="0" err="1">
                <a:latin typeface="+mn-lt"/>
              </a:rPr>
              <a:t>bán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kính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bằng</a:t>
            </a:r>
            <a:r>
              <a:rPr lang="en-US" altLang="en-US" sz="2800" b="1" dirty="0">
                <a:latin typeface="+mn-lt"/>
              </a:rPr>
              <a:t> 3 cm</a:t>
            </a:r>
          </a:p>
        </p:txBody>
      </p:sp>
      <p:sp>
        <p:nvSpPr>
          <p:cNvPr id="40" name="Text Box 21"/>
          <p:cNvSpPr txBox="1">
            <a:spLocks noChangeArrowheads="1"/>
          </p:cNvSpPr>
          <p:nvPr/>
        </p:nvSpPr>
        <p:spPr bwMode="auto">
          <a:xfrm>
            <a:off x="-1588" y="3398838"/>
            <a:ext cx="5026026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en-US" altLang="en-US" sz="2800" b="1" dirty="0">
                <a:sym typeface="Wingdings" panose="05000000000000000000" pitchFamily="2" charset="2"/>
              </a:rPr>
              <a:t>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Vẽ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cung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tròn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tâm</a:t>
            </a:r>
            <a:r>
              <a:rPr lang="en-US" altLang="en-US" sz="2800" b="1" dirty="0">
                <a:latin typeface="+mn-lt"/>
              </a:rPr>
              <a:t> C </a:t>
            </a:r>
            <a:r>
              <a:rPr lang="en-US" altLang="en-US" sz="2800" b="1" dirty="0" err="1">
                <a:latin typeface="+mn-lt"/>
              </a:rPr>
              <a:t>bán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kính</a:t>
            </a:r>
            <a:r>
              <a:rPr lang="en-US" altLang="en-US" sz="2800" b="1" dirty="0">
                <a:latin typeface="+mn-lt"/>
              </a:rPr>
              <a:t> </a:t>
            </a:r>
            <a:r>
              <a:rPr lang="en-US" altLang="en-US" sz="2800" b="1" dirty="0" err="1">
                <a:latin typeface="+mn-lt"/>
              </a:rPr>
              <a:t>bằng</a:t>
            </a:r>
            <a:r>
              <a:rPr lang="en-US" altLang="en-US" sz="2800" b="1" dirty="0">
                <a:latin typeface="+mn-lt"/>
              </a:rPr>
              <a:t> 2 cm</a:t>
            </a:r>
          </a:p>
        </p:txBody>
      </p:sp>
    </p:spTree>
    <p:extLst>
      <p:ext uri="{BB962C8B-B14F-4D97-AF65-F5344CB8AC3E}">
        <p14:creationId xmlns:p14="http://schemas.microsoft.com/office/powerpoint/2010/main" val="341139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218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60"/>
                            </p:stCondLst>
                            <p:childTnLst>
                              <p:par>
                                <p:cTn id="15" presetID="10" presetClass="entr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86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21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18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9711E-6 L 0.10312 -0.09758 " pathEditMode="relative" rAng="0" ptsTypes="AA">
                                      <p:cBhvr>
                                        <p:cTn id="45" dur="1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56" y="-48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21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1218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4" dur="500"/>
                                        <p:tgtEl>
                                          <p:spTgt spid="1218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3.33333E-6 L 0.07101 0.09444 " pathEditMode="relative" rAng="0" ptsTypes="AA">
                                      <p:cBhvr>
                                        <p:cTn id="82" dur="1000" fill="hold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42" y="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1000"/>
                                        <p:tgtEl>
                                          <p:spTgt spid="121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1218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1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218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73" grpId="0" animBg="1"/>
      <p:bldP spid="121874" grpId="0" animBg="1"/>
      <p:bldP spid="121884" grpId="0"/>
      <p:bldP spid="121885" grpId="0"/>
      <p:bldP spid="34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ChangeArrowheads="1"/>
          </p:cNvSpPr>
          <p:nvPr/>
        </p:nvSpPr>
        <p:spPr bwMode="auto">
          <a:xfrm>
            <a:off x="20638" y="2767013"/>
            <a:ext cx="914400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25425" algn="just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Cho 4 điểm A, B, C, D có 3 điểm thẳng hàng ta vẽ được bao nhiêu tam giác?</a:t>
            </a:r>
          </a:p>
          <a:p>
            <a:pPr marL="225425" algn="just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Cho 5 điểm trong đó có 4 điểm thẳng hàng ta vẽ được bao nhiêu tam giác?</a:t>
            </a:r>
          </a:p>
          <a:p>
            <a:pPr marL="225425" algn="just"/>
            <a:r>
              <a:rPr lang="en-US" altLang="en-US" sz="2800">
                <a:latin typeface="Times New Roman" pitchFamily="18" charset="0"/>
                <a:cs typeface="Times New Roman" pitchFamily="18" charset="0"/>
              </a:rPr>
              <a:t>Cho n điểm trong đó có n-1 điểm thẳng hàng ta vẽ được bao nhiêu tam giác? </a:t>
            </a:r>
          </a:p>
        </p:txBody>
      </p:sp>
      <p:grpSp>
        <p:nvGrpSpPr>
          <p:cNvPr id="39939" name="Group 33"/>
          <p:cNvGrpSpPr>
            <a:grpSpLocks/>
          </p:cNvGrpSpPr>
          <p:nvPr/>
        </p:nvGrpSpPr>
        <p:grpSpPr bwMode="auto">
          <a:xfrm>
            <a:off x="3106738" y="76200"/>
            <a:ext cx="2971800" cy="2590800"/>
            <a:chOff x="3552" y="0"/>
            <a:chExt cx="1872" cy="1632"/>
          </a:xfrm>
        </p:grpSpPr>
        <p:grpSp>
          <p:nvGrpSpPr>
            <p:cNvPr id="39940" name="Group 34"/>
            <p:cNvGrpSpPr>
              <a:grpSpLocks/>
            </p:cNvGrpSpPr>
            <p:nvPr/>
          </p:nvGrpSpPr>
          <p:grpSpPr bwMode="auto">
            <a:xfrm>
              <a:off x="3552" y="0"/>
              <a:ext cx="1872" cy="1426"/>
              <a:chOff x="3552" y="0"/>
              <a:chExt cx="1872" cy="1426"/>
            </a:xfrm>
          </p:grpSpPr>
          <p:sp>
            <p:nvSpPr>
              <p:cNvPr id="39942" name="Line 35"/>
              <p:cNvSpPr>
                <a:spLocks noChangeShapeType="1"/>
              </p:cNvSpPr>
              <p:nvPr/>
            </p:nvSpPr>
            <p:spPr bwMode="auto">
              <a:xfrm>
                <a:off x="3674" y="1138"/>
                <a:ext cx="1506" cy="0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43" name="Line 36"/>
              <p:cNvSpPr>
                <a:spLocks noChangeShapeType="1"/>
              </p:cNvSpPr>
              <p:nvPr/>
            </p:nvSpPr>
            <p:spPr bwMode="auto">
              <a:xfrm flipH="1" flipV="1">
                <a:off x="4203" y="273"/>
                <a:ext cx="977" cy="86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44" name="Line 37"/>
              <p:cNvSpPr>
                <a:spLocks noChangeShapeType="1"/>
              </p:cNvSpPr>
              <p:nvPr/>
            </p:nvSpPr>
            <p:spPr bwMode="auto">
              <a:xfrm flipH="1">
                <a:off x="3674" y="273"/>
                <a:ext cx="529" cy="86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45" name="Line 38"/>
              <p:cNvSpPr>
                <a:spLocks noChangeShapeType="1"/>
              </p:cNvSpPr>
              <p:nvPr/>
            </p:nvSpPr>
            <p:spPr bwMode="auto">
              <a:xfrm>
                <a:off x="4203" y="273"/>
                <a:ext cx="366" cy="865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9946" name="Text Box 39"/>
              <p:cNvSpPr txBox="1">
                <a:spLocks noChangeArrowheads="1"/>
              </p:cNvSpPr>
              <p:nvPr/>
            </p:nvSpPr>
            <p:spPr bwMode="auto">
              <a:xfrm>
                <a:off x="4081" y="0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9947" name="Text Box 40"/>
              <p:cNvSpPr txBox="1">
                <a:spLocks noChangeArrowheads="1"/>
              </p:cNvSpPr>
              <p:nvPr/>
            </p:nvSpPr>
            <p:spPr bwMode="auto">
              <a:xfrm>
                <a:off x="3552" y="1138"/>
                <a:ext cx="32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9948" name="Text Box 41"/>
              <p:cNvSpPr txBox="1">
                <a:spLocks noChangeArrowheads="1"/>
              </p:cNvSpPr>
              <p:nvPr/>
            </p:nvSpPr>
            <p:spPr bwMode="auto">
              <a:xfrm>
                <a:off x="4488" y="1138"/>
                <a:ext cx="24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>
                    <a:latin typeface="Times New Roman" pitchFamily="18" charset="0"/>
                  </a:rPr>
                  <a:t>I</a:t>
                </a:r>
              </a:p>
            </p:txBody>
          </p:sp>
          <p:sp>
            <p:nvSpPr>
              <p:cNvPr id="39949" name="Text Box 42"/>
              <p:cNvSpPr txBox="1">
                <a:spLocks noChangeArrowheads="1"/>
              </p:cNvSpPr>
              <p:nvPr/>
            </p:nvSpPr>
            <p:spPr bwMode="auto">
              <a:xfrm>
                <a:off x="5139" y="1139"/>
                <a:ext cx="285" cy="2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3200">
                    <a:solidFill>
                      <a:schemeClr val="tx1"/>
                    </a:solidFill>
                    <a:latin typeface="Arial" pitchFamily="34" charset="0"/>
                  </a:defRPr>
                </a:lvl1pPr>
                <a:lvl2pPr>
                  <a:defRPr sz="2800">
                    <a:solidFill>
                      <a:schemeClr val="tx1"/>
                    </a:solidFill>
                    <a:latin typeface="Arial" pitchFamily="34" charset="0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Arial" pitchFamily="34" charset="0"/>
                  </a:defRPr>
                </a:lvl3pPr>
                <a:lvl4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4pPr>
                <a:lvl5pPr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5pPr>
                <a:lvl6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6pPr>
                <a:lvl7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7pPr>
                <a:lvl8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8pPr>
                <a:lvl9pPr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itchFamily="34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en-US" sz="2400" b="1"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39941" name="Text Box 43"/>
            <p:cNvSpPr txBox="1">
              <a:spLocks noChangeArrowheads="1"/>
            </p:cNvSpPr>
            <p:nvPr/>
          </p:nvSpPr>
          <p:spPr bwMode="auto">
            <a:xfrm>
              <a:off x="4080" y="1344"/>
              <a:ext cx="10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Arial" pitchFamily="34" charset="0"/>
                </a:defRPr>
              </a:lvl5pPr>
              <a:lvl6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6pPr>
              <a:lvl7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7pPr>
              <a:lvl8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8pPr>
              <a:lvl9pPr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itchFamily="18" charset="0"/>
                </a:rPr>
                <a:t>Hình 55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81000" y="457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BÀI TẬP 4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6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" y="665163"/>
            <a:ext cx="9144000" cy="3733800"/>
          </a:xfrm>
        </p:spPr>
        <p:txBody>
          <a:bodyPr/>
          <a:lstStyle/>
          <a:p>
            <a:pPr algn="just" eaLnBrk="1" hangingPunct="1">
              <a:buClr>
                <a:srgbClr val="99FF99"/>
              </a:buClr>
              <a:buFont typeface="Wingdings" pitchFamily="2" charset="2"/>
              <a:buChar char="q"/>
            </a:pP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9đề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cương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eaLnBrk="1" hangingPunct="1">
              <a:buClr>
                <a:srgbClr val="99FF99"/>
              </a:buClr>
              <a:buFont typeface="Wingdings" pitchFamily="2" charset="2"/>
              <a:buChar char="q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II: </a:t>
            </a:r>
            <a:r>
              <a:rPr lang="en-US" alt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1" algn="just" eaLnBrk="1" hangingPunct="1">
              <a:buClr>
                <a:schemeClr val="tx2"/>
              </a:buClr>
              <a:buFont typeface="Wingdings" pitchFamily="2" charset="2"/>
              <a:buChar char="Ø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0" y="76200"/>
            <a:ext cx="9144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b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HDVN</a:t>
            </a:r>
            <a:endParaRPr lang="en-US" altLang="en-US" b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806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nen4"/>
          <p:cNvPicPr preferRelativeResize="0"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7"/>
          <p:cNvSpPr txBox="1">
            <a:spLocks noChangeArrowheads="1"/>
          </p:cNvSpPr>
          <p:nvPr/>
        </p:nvSpPr>
        <p:spPr bwMode="auto">
          <a:xfrm>
            <a:off x="3228975" y="2073275"/>
            <a:ext cx="45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8" name="Text Box 24"/>
          <p:cNvSpPr txBox="1">
            <a:spLocks noChangeArrowheads="1"/>
          </p:cNvSpPr>
          <p:nvPr/>
        </p:nvSpPr>
        <p:spPr bwMode="auto">
          <a:xfrm>
            <a:off x="8867775" y="701675"/>
            <a:ext cx="458788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pic>
        <p:nvPicPr>
          <p:cNvPr id="9" name="Picture 25" descr="ngo%20dai"/>
          <p:cNvPicPr preferRelativeResize="0"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63132">
            <a:off x="7890408" y="189620"/>
            <a:ext cx="1276350" cy="108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Line 25"/>
          <p:cNvSpPr>
            <a:spLocks noChangeShapeType="1"/>
          </p:cNvSpPr>
          <p:nvPr/>
        </p:nvSpPr>
        <p:spPr bwMode="auto">
          <a:xfrm>
            <a:off x="7748588" y="569913"/>
            <a:ext cx="319087" cy="6350"/>
          </a:xfrm>
          <a:prstGeom prst="line">
            <a:avLst/>
          </a:prstGeom>
          <a:noFill/>
          <a:ln w="6350">
            <a:solidFill>
              <a:srgbClr val="006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Freeform 26"/>
          <p:cNvSpPr>
            <a:spLocks/>
          </p:cNvSpPr>
          <p:nvPr/>
        </p:nvSpPr>
        <p:spPr bwMode="auto">
          <a:xfrm>
            <a:off x="7981950" y="623888"/>
            <a:ext cx="312738" cy="28575"/>
          </a:xfrm>
          <a:custGeom>
            <a:avLst/>
            <a:gdLst>
              <a:gd name="T0" fmla="*/ 0 w 197"/>
              <a:gd name="T1" fmla="*/ 0 h 18"/>
              <a:gd name="T2" fmla="*/ 2147483647 w 197"/>
              <a:gd name="T3" fmla="*/ 2147483647 h 18"/>
              <a:gd name="T4" fmla="*/ 2147483647 w 197"/>
              <a:gd name="T5" fmla="*/ 2147483647 h 18"/>
              <a:gd name="T6" fmla="*/ 2147483647 w 197"/>
              <a:gd name="T7" fmla="*/ 2147483647 h 18"/>
              <a:gd name="T8" fmla="*/ 2147483647 w 197"/>
              <a:gd name="T9" fmla="*/ 2147483647 h 18"/>
              <a:gd name="T10" fmla="*/ 2147483647 w 197"/>
              <a:gd name="T11" fmla="*/ 2147483647 h 18"/>
              <a:gd name="T12" fmla="*/ 2147483647 w 197"/>
              <a:gd name="T13" fmla="*/ 2147483647 h 18"/>
              <a:gd name="T14" fmla="*/ 2147483647 w 197"/>
              <a:gd name="T15" fmla="*/ 2147483647 h 18"/>
              <a:gd name="T16" fmla="*/ 2147483647 w 19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7"/>
              <a:gd name="T28" fmla="*/ 0 h 18"/>
              <a:gd name="T29" fmla="*/ 197 w 19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7" h="18">
                <a:moveTo>
                  <a:pt x="0" y="0"/>
                </a:moveTo>
                <a:lnTo>
                  <a:pt x="8" y="3"/>
                </a:lnTo>
                <a:lnTo>
                  <a:pt x="33" y="7"/>
                </a:lnTo>
                <a:lnTo>
                  <a:pt x="63" y="7"/>
                </a:lnTo>
                <a:lnTo>
                  <a:pt x="100" y="11"/>
                </a:lnTo>
                <a:lnTo>
                  <a:pt x="134" y="14"/>
                </a:lnTo>
                <a:lnTo>
                  <a:pt x="167" y="18"/>
                </a:lnTo>
                <a:lnTo>
                  <a:pt x="188" y="18"/>
                </a:lnTo>
                <a:lnTo>
                  <a:pt x="197" y="18"/>
                </a:lnTo>
              </a:path>
            </a:pathLst>
          </a:custGeom>
          <a:noFill/>
          <a:ln w="6350">
            <a:solidFill>
              <a:srgbClr val="006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9" name="Freeform 27"/>
          <p:cNvSpPr>
            <a:spLocks/>
          </p:cNvSpPr>
          <p:nvPr/>
        </p:nvSpPr>
        <p:spPr bwMode="auto">
          <a:xfrm>
            <a:off x="7754938" y="511175"/>
            <a:ext cx="233362" cy="34925"/>
          </a:xfrm>
          <a:custGeom>
            <a:avLst/>
            <a:gdLst>
              <a:gd name="T0" fmla="*/ 0 w 147"/>
              <a:gd name="T1" fmla="*/ 0 h 22"/>
              <a:gd name="T2" fmla="*/ 2147483647 w 147"/>
              <a:gd name="T3" fmla="*/ 2147483647 h 22"/>
              <a:gd name="T4" fmla="*/ 2147483647 w 147"/>
              <a:gd name="T5" fmla="*/ 2147483647 h 22"/>
              <a:gd name="T6" fmla="*/ 2147483647 w 147"/>
              <a:gd name="T7" fmla="*/ 2147483647 h 22"/>
              <a:gd name="T8" fmla="*/ 2147483647 w 147"/>
              <a:gd name="T9" fmla="*/ 2147483647 h 22"/>
              <a:gd name="T10" fmla="*/ 2147483647 w 147"/>
              <a:gd name="T11" fmla="*/ 2147483647 h 22"/>
              <a:gd name="T12" fmla="*/ 2147483647 w 147"/>
              <a:gd name="T13" fmla="*/ 2147483647 h 2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7"/>
              <a:gd name="T22" fmla="*/ 0 h 22"/>
              <a:gd name="T23" fmla="*/ 147 w 147"/>
              <a:gd name="T24" fmla="*/ 22 h 2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7" h="22">
                <a:moveTo>
                  <a:pt x="0" y="0"/>
                </a:moveTo>
                <a:lnTo>
                  <a:pt x="9" y="3"/>
                </a:lnTo>
                <a:lnTo>
                  <a:pt x="30" y="7"/>
                </a:lnTo>
                <a:lnTo>
                  <a:pt x="80" y="15"/>
                </a:lnTo>
                <a:lnTo>
                  <a:pt x="126" y="22"/>
                </a:lnTo>
                <a:lnTo>
                  <a:pt x="143" y="22"/>
                </a:lnTo>
                <a:lnTo>
                  <a:pt x="147" y="22"/>
                </a:lnTo>
              </a:path>
            </a:pathLst>
          </a:custGeom>
          <a:noFill/>
          <a:ln w="6350">
            <a:solidFill>
              <a:srgbClr val="006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0" name="Line 28"/>
          <p:cNvSpPr>
            <a:spLocks noChangeShapeType="1"/>
          </p:cNvSpPr>
          <p:nvPr/>
        </p:nvSpPr>
        <p:spPr bwMode="auto">
          <a:xfrm>
            <a:off x="8008938" y="487363"/>
            <a:ext cx="171450" cy="117475"/>
          </a:xfrm>
          <a:prstGeom prst="line">
            <a:avLst/>
          </a:prstGeom>
          <a:noFill/>
          <a:ln w="6350">
            <a:solidFill>
              <a:srgbClr val="006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" name="Freeform 29"/>
          <p:cNvSpPr>
            <a:spLocks/>
          </p:cNvSpPr>
          <p:nvPr/>
        </p:nvSpPr>
        <p:spPr bwMode="auto">
          <a:xfrm>
            <a:off x="7835900" y="487363"/>
            <a:ext cx="811213" cy="277812"/>
          </a:xfrm>
          <a:custGeom>
            <a:avLst/>
            <a:gdLst>
              <a:gd name="T0" fmla="*/ 0 w 511"/>
              <a:gd name="T1" fmla="*/ 0 h 175"/>
              <a:gd name="T2" fmla="*/ 2147483647 w 511"/>
              <a:gd name="T3" fmla="*/ 2147483647 h 175"/>
              <a:gd name="T4" fmla="*/ 2147483647 w 511"/>
              <a:gd name="T5" fmla="*/ 2147483647 h 175"/>
              <a:gd name="T6" fmla="*/ 2147483647 w 511"/>
              <a:gd name="T7" fmla="*/ 2147483647 h 175"/>
              <a:gd name="T8" fmla="*/ 2147483647 w 511"/>
              <a:gd name="T9" fmla="*/ 2147483647 h 175"/>
              <a:gd name="T10" fmla="*/ 2147483647 w 511"/>
              <a:gd name="T11" fmla="*/ 2147483647 h 175"/>
              <a:gd name="T12" fmla="*/ 2147483647 w 511"/>
              <a:gd name="T13" fmla="*/ 2147483647 h 175"/>
              <a:gd name="T14" fmla="*/ 2147483647 w 511"/>
              <a:gd name="T15" fmla="*/ 2147483647 h 175"/>
              <a:gd name="T16" fmla="*/ 2147483647 w 511"/>
              <a:gd name="T17" fmla="*/ 2147483647 h 175"/>
              <a:gd name="T18" fmla="*/ 2147483647 w 511"/>
              <a:gd name="T19" fmla="*/ 2147483647 h 175"/>
              <a:gd name="T20" fmla="*/ 2147483647 w 511"/>
              <a:gd name="T21" fmla="*/ 2147483647 h 175"/>
              <a:gd name="T22" fmla="*/ 2147483647 w 511"/>
              <a:gd name="T23" fmla="*/ 2147483647 h 175"/>
              <a:gd name="T24" fmla="*/ 2147483647 w 511"/>
              <a:gd name="T25" fmla="*/ 2147483647 h 175"/>
              <a:gd name="T26" fmla="*/ 2147483647 w 511"/>
              <a:gd name="T27" fmla="*/ 2147483647 h 175"/>
              <a:gd name="T28" fmla="*/ 2147483647 w 511"/>
              <a:gd name="T29" fmla="*/ 2147483647 h 175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511"/>
              <a:gd name="T46" fmla="*/ 0 h 175"/>
              <a:gd name="T47" fmla="*/ 511 w 511"/>
              <a:gd name="T48" fmla="*/ 175 h 175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511" h="175">
                <a:moveTo>
                  <a:pt x="0" y="0"/>
                </a:moveTo>
                <a:lnTo>
                  <a:pt x="8" y="3"/>
                </a:lnTo>
                <a:lnTo>
                  <a:pt x="25" y="11"/>
                </a:lnTo>
                <a:lnTo>
                  <a:pt x="50" y="18"/>
                </a:lnTo>
                <a:lnTo>
                  <a:pt x="83" y="30"/>
                </a:lnTo>
                <a:lnTo>
                  <a:pt x="121" y="44"/>
                </a:lnTo>
                <a:lnTo>
                  <a:pt x="163" y="59"/>
                </a:lnTo>
                <a:lnTo>
                  <a:pt x="259" y="89"/>
                </a:lnTo>
                <a:lnTo>
                  <a:pt x="351" y="123"/>
                </a:lnTo>
                <a:lnTo>
                  <a:pt x="393" y="138"/>
                </a:lnTo>
                <a:lnTo>
                  <a:pt x="431" y="149"/>
                </a:lnTo>
                <a:lnTo>
                  <a:pt x="464" y="160"/>
                </a:lnTo>
                <a:lnTo>
                  <a:pt x="490" y="168"/>
                </a:lnTo>
                <a:lnTo>
                  <a:pt x="506" y="175"/>
                </a:lnTo>
                <a:lnTo>
                  <a:pt x="511" y="175"/>
                </a:lnTo>
              </a:path>
            </a:pathLst>
          </a:custGeom>
          <a:noFill/>
          <a:ln w="6350">
            <a:solidFill>
              <a:srgbClr val="006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2" name="Freeform 30"/>
          <p:cNvSpPr>
            <a:spLocks/>
          </p:cNvSpPr>
          <p:nvPr/>
        </p:nvSpPr>
        <p:spPr bwMode="auto">
          <a:xfrm>
            <a:off x="7988300" y="468313"/>
            <a:ext cx="39688" cy="36512"/>
          </a:xfrm>
          <a:custGeom>
            <a:avLst/>
            <a:gdLst>
              <a:gd name="T0" fmla="*/ 2147483647 w 25"/>
              <a:gd name="T1" fmla="*/ 2147483647 h 23"/>
              <a:gd name="T2" fmla="*/ 2147483647 w 25"/>
              <a:gd name="T3" fmla="*/ 2147483647 h 23"/>
              <a:gd name="T4" fmla="*/ 0 w 25"/>
              <a:gd name="T5" fmla="*/ 2147483647 h 23"/>
              <a:gd name="T6" fmla="*/ 0 w 25"/>
              <a:gd name="T7" fmla="*/ 2147483647 h 23"/>
              <a:gd name="T8" fmla="*/ 2147483647 w 25"/>
              <a:gd name="T9" fmla="*/ 2147483647 h 23"/>
              <a:gd name="T10" fmla="*/ 2147483647 w 25"/>
              <a:gd name="T11" fmla="*/ 0 h 23"/>
              <a:gd name="T12" fmla="*/ 2147483647 w 25"/>
              <a:gd name="T13" fmla="*/ 2147483647 h 23"/>
              <a:gd name="T14" fmla="*/ 2147483647 w 25"/>
              <a:gd name="T15" fmla="*/ 2147483647 h 23"/>
              <a:gd name="T16" fmla="*/ 2147483647 w 25"/>
              <a:gd name="T17" fmla="*/ 2147483647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23"/>
              <a:gd name="T29" fmla="*/ 25 w 25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23">
                <a:moveTo>
                  <a:pt x="17" y="23"/>
                </a:moveTo>
                <a:lnTo>
                  <a:pt x="4" y="23"/>
                </a:lnTo>
                <a:lnTo>
                  <a:pt x="0" y="19"/>
                </a:lnTo>
                <a:lnTo>
                  <a:pt x="0" y="8"/>
                </a:lnTo>
                <a:lnTo>
                  <a:pt x="8" y="4"/>
                </a:lnTo>
                <a:lnTo>
                  <a:pt x="21" y="0"/>
                </a:lnTo>
                <a:lnTo>
                  <a:pt x="25" y="8"/>
                </a:lnTo>
                <a:lnTo>
                  <a:pt x="25" y="19"/>
                </a:lnTo>
                <a:lnTo>
                  <a:pt x="17" y="23"/>
                </a:lnTo>
                <a:close/>
              </a:path>
            </a:pathLst>
          </a:custGeom>
          <a:solidFill>
            <a:srgbClr val="B79F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3" name="Freeform 31"/>
          <p:cNvSpPr>
            <a:spLocks/>
          </p:cNvSpPr>
          <p:nvPr/>
        </p:nvSpPr>
        <p:spPr bwMode="auto">
          <a:xfrm>
            <a:off x="7815263" y="468313"/>
            <a:ext cx="39687" cy="36512"/>
          </a:xfrm>
          <a:custGeom>
            <a:avLst/>
            <a:gdLst>
              <a:gd name="T0" fmla="*/ 2147483647 w 25"/>
              <a:gd name="T1" fmla="*/ 2147483647 h 23"/>
              <a:gd name="T2" fmla="*/ 2147483647 w 25"/>
              <a:gd name="T3" fmla="*/ 2147483647 h 23"/>
              <a:gd name="T4" fmla="*/ 0 w 25"/>
              <a:gd name="T5" fmla="*/ 2147483647 h 23"/>
              <a:gd name="T6" fmla="*/ 0 w 25"/>
              <a:gd name="T7" fmla="*/ 2147483647 h 23"/>
              <a:gd name="T8" fmla="*/ 2147483647 w 25"/>
              <a:gd name="T9" fmla="*/ 0 h 23"/>
              <a:gd name="T10" fmla="*/ 2147483647 w 25"/>
              <a:gd name="T11" fmla="*/ 0 h 23"/>
              <a:gd name="T12" fmla="*/ 2147483647 w 25"/>
              <a:gd name="T13" fmla="*/ 2147483647 h 23"/>
              <a:gd name="T14" fmla="*/ 2147483647 w 25"/>
              <a:gd name="T15" fmla="*/ 2147483647 h 23"/>
              <a:gd name="T16" fmla="*/ 2147483647 w 25"/>
              <a:gd name="T17" fmla="*/ 2147483647 h 23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5"/>
              <a:gd name="T28" fmla="*/ 0 h 23"/>
              <a:gd name="T29" fmla="*/ 25 w 25"/>
              <a:gd name="T30" fmla="*/ 23 h 23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5" h="23">
                <a:moveTo>
                  <a:pt x="17" y="23"/>
                </a:moveTo>
                <a:lnTo>
                  <a:pt x="4" y="23"/>
                </a:lnTo>
                <a:lnTo>
                  <a:pt x="0" y="15"/>
                </a:lnTo>
                <a:lnTo>
                  <a:pt x="0" y="8"/>
                </a:lnTo>
                <a:lnTo>
                  <a:pt x="8" y="0"/>
                </a:lnTo>
                <a:lnTo>
                  <a:pt x="21" y="0"/>
                </a:lnTo>
                <a:lnTo>
                  <a:pt x="25" y="8"/>
                </a:lnTo>
                <a:lnTo>
                  <a:pt x="25" y="15"/>
                </a:lnTo>
                <a:lnTo>
                  <a:pt x="17" y="23"/>
                </a:lnTo>
                <a:close/>
              </a:path>
            </a:pathLst>
          </a:custGeom>
          <a:solidFill>
            <a:srgbClr val="B79F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7735888" y="481013"/>
            <a:ext cx="46037" cy="34925"/>
          </a:xfrm>
          <a:custGeom>
            <a:avLst/>
            <a:gdLst>
              <a:gd name="T0" fmla="*/ 2147483647 w 29"/>
              <a:gd name="T1" fmla="*/ 2147483647 h 22"/>
              <a:gd name="T2" fmla="*/ 2147483647 w 29"/>
              <a:gd name="T3" fmla="*/ 2147483647 h 22"/>
              <a:gd name="T4" fmla="*/ 0 w 29"/>
              <a:gd name="T5" fmla="*/ 2147483647 h 22"/>
              <a:gd name="T6" fmla="*/ 2147483647 w 29"/>
              <a:gd name="T7" fmla="*/ 2147483647 h 22"/>
              <a:gd name="T8" fmla="*/ 2147483647 w 29"/>
              <a:gd name="T9" fmla="*/ 0 h 22"/>
              <a:gd name="T10" fmla="*/ 2147483647 w 29"/>
              <a:gd name="T11" fmla="*/ 0 h 22"/>
              <a:gd name="T12" fmla="*/ 2147483647 w 29"/>
              <a:gd name="T13" fmla="*/ 2147483647 h 22"/>
              <a:gd name="T14" fmla="*/ 2147483647 w 29"/>
              <a:gd name="T15" fmla="*/ 2147483647 h 22"/>
              <a:gd name="T16" fmla="*/ 2147483647 w 29"/>
              <a:gd name="T17" fmla="*/ 2147483647 h 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22"/>
              <a:gd name="T29" fmla="*/ 29 w 29"/>
              <a:gd name="T30" fmla="*/ 22 h 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22">
                <a:moveTo>
                  <a:pt x="17" y="22"/>
                </a:moveTo>
                <a:lnTo>
                  <a:pt x="8" y="22"/>
                </a:lnTo>
                <a:lnTo>
                  <a:pt x="0" y="15"/>
                </a:lnTo>
                <a:lnTo>
                  <a:pt x="4" y="7"/>
                </a:lnTo>
                <a:lnTo>
                  <a:pt x="12" y="0"/>
                </a:lnTo>
                <a:lnTo>
                  <a:pt x="25" y="0"/>
                </a:lnTo>
                <a:lnTo>
                  <a:pt x="29" y="7"/>
                </a:lnTo>
                <a:lnTo>
                  <a:pt x="29" y="15"/>
                </a:lnTo>
                <a:lnTo>
                  <a:pt x="17" y="22"/>
                </a:lnTo>
                <a:close/>
              </a:path>
            </a:pathLst>
          </a:custGeom>
          <a:solidFill>
            <a:srgbClr val="B79F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" name="Freeform 33"/>
          <p:cNvSpPr>
            <a:spLocks/>
          </p:cNvSpPr>
          <p:nvPr/>
        </p:nvSpPr>
        <p:spPr bwMode="auto">
          <a:xfrm>
            <a:off x="7729538" y="552450"/>
            <a:ext cx="46037" cy="34925"/>
          </a:xfrm>
          <a:custGeom>
            <a:avLst/>
            <a:gdLst>
              <a:gd name="T0" fmla="*/ 2147483647 w 29"/>
              <a:gd name="T1" fmla="*/ 2147483647 h 22"/>
              <a:gd name="T2" fmla="*/ 2147483647 w 29"/>
              <a:gd name="T3" fmla="*/ 2147483647 h 22"/>
              <a:gd name="T4" fmla="*/ 0 w 29"/>
              <a:gd name="T5" fmla="*/ 2147483647 h 22"/>
              <a:gd name="T6" fmla="*/ 2147483647 w 29"/>
              <a:gd name="T7" fmla="*/ 2147483647 h 22"/>
              <a:gd name="T8" fmla="*/ 2147483647 w 29"/>
              <a:gd name="T9" fmla="*/ 0 h 22"/>
              <a:gd name="T10" fmla="*/ 2147483647 w 29"/>
              <a:gd name="T11" fmla="*/ 0 h 22"/>
              <a:gd name="T12" fmla="*/ 2147483647 w 29"/>
              <a:gd name="T13" fmla="*/ 2147483647 h 22"/>
              <a:gd name="T14" fmla="*/ 2147483647 w 29"/>
              <a:gd name="T15" fmla="*/ 2147483647 h 22"/>
              <a:gd name="T16" fmla="*/ 2147483647 w 29"/>
              <a:gd name="T17" fmla="*/ 2147483647 h 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22"/>
              <a:gd name="T29" fmla="*/ 29 w 29"/>
              <a:gd name="T30" fmla="*/ 22 h 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22">
                <a:moveTo>
                  <a:pt x="16" y="22"/>
                </a:moveTo>
                <a:lnTo>
                  <a:pt x="8" y="22"/>
                </a:lnTo>
                <a:lnTo>
                  <a:pt x="0" y="18"/>
                </a:lnTo>
                <a:lnTo>
                  <a:pt x="4" y="7"/>
                </a:lnTo>
                <a:lnTo>
                  <a:pt x="12" y="0"/>
                </a:lnTo>
                <a:lnTo>
                  <a:pt x="21" y="0"/>
                </a:lnTo>
                <a:lnTo>
                  <a:pt x="29" y="7"/>
                </a:lnTo>
                <a:lnTo>
                  <a:pt x="25" y="15"/>
                </a:lnTo>
                <a:lnTo>
                  <a:pt x="16" y="22"/>
                </a:lnTo>
                <a:close/>
              </a:path>
            </a:pathLst>
          </a:custGeom>
          <a:solidFill>
            <a:srgbClr val="B79F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7948613" y="604838"/>
            <a:ext cx="46037" cy="41275"/>
          </a:xfrm>
          <a:custGeom>
            <a:avLst/>
            <a:gdLst>
              <a:gd name="T0" fmla="*/ 2147483647 w 29"/>
              <a:gd name="T1" fmla="*/ 2147483647 h 26"/>
              <a:gd name="T2" fmla="*/ 2147483647 w 29"/>
              <a:gd name="T3" fmla="*/ 2147483647 h 26"/>
              <a:gd name="T4" fmla="*/ 0 w 29"/>
              <a:gd name="T5" fmla="*/ 2147483647 h 26"/>
              <a:gd name="T6" fmla="*/ 0 w 29"/>
              <a:gd name="T7" fmla="*/ 2147483647 h 26"/>
              <a:gd name="T8" fmla="*/ 2147483647 w 29"/>
              <a:gd name="T9" fmla="*/ 0 h 26"/>
              <a:gd name="T10" fmla="*/ 2147483647 w 29"/>
              <a:gd name="T11" fmla="*/ 0 h 26"/>
              <a:gd name="T12" fmla="*/ 2147483647 w 29"/>
              <a:gd name="T13" fmla="*/ 2147483647 h 26"/>
              <a:gd name="T14" fmla="*/ 2147483647 w 29"/>
              <a:gd name="T15" fmla="*/ 2147483647 h 26"/>
              <a:gd name="T16" fmla="*/ 2147483647 w 29"/>
              <a:gd name="T17" fmla="*/ 2147483647 h 2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9"/>
              <a:gd name="T28" fmla="*/ 0 h 26"/>
              <a:gd name="T29" fmla="*/ 29 w 29"/>
              <a:gd name="T30" fmla="*/ 26 h 2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9" h="26">
                <a:moveTo>
                  <a:pt x="17" y="23"/>
                </a:moveTo>
                <a:lnTo>
                  <a:pt x="4" y="26"/>
                </a:lnTo>
                <a:lnTo>
                  <a:pt x="0" y="19"/>
                </a:lnTo>
                <a:lnTo>
                  <a:pt x="0" y="8"/>
                </a:lnTo>
                <a:lnTo>
                  <a:pt x="8" y="0"/>
                </a:lnTo>
                <a:lnTo>
                  <a:pt x="21" y="0"/>
                </a:lnTo>
                <a:lnTo>
                  <a:pt x="29" y="8"/>
                </a:lnTo>
                <a:lnTo>
                  <a:pt x="25" y="15"/>
                </a:lnTo>
                <a:lnTo>
                  <a:pt x="17" y="23"/>
                </a:lnTo>
                <a:close/>
              </a:path>
            </a:pathLst>
          </a:custGeom>
          <a:solidFill>
            <a:srgbClr val="B79FC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" name="Freeform 48"/>
          <p:cNvSpPr>
            <a:spLocks/>
          </p:cNvSpPr>
          <p:nvPr/>
        </p:nvSpPr>
        <p:spPr bwMode="auto">
          <a:xfrm>
            <a:off x="242888" y="4611688"/>
            <a:ext cx="571500" cy="1049337"/>
          </a:xfrm>
          <a:custGeom>
            <a:avLst/>
            <a:gdLst>
              <a:gd name="T0" fmla="*/ 2147483647 w 360"/>
              <a:gd name="T1" fmla="*/ 0 h 661"/>
              <a:gd name="T2" fmla="*/ 2147483647 w 360"/>
              <a:gd name="T3" fmla="*/ 2147483647 h 661"/>
              <a:gd name="T4" fmla="*/ 2147483647 w 360"/>
              <a:gd name="T5" fmla="*/ 2147483647 h 661"/>
              <a:gd name="T6" fmla="*/ 2147483647 w 360"/>
              <a:gd name="T7" fmla="*/ 2147483647 h 661"/>
              <a:gd name="T8" fmla="*/ 2147483647 w 360"/>
              <a:gd name="T9" fmla="*/ 2147483647 h 661"/>
              <a:gd name="T10" fmla="*/ 2147483647 w 360"/>
              <a:gd name="T11" fmla="*/ 2147483647 h 661"/>
              <a:gd name="T12" fmla="*/ 2147483647 w 360"/>
              <a:gd name="T13" fmla="*/ 2147483647 h 661"/>
              <a:gd name="T14" fmla="*/ 0 w 360"/>
              <a:gd name="T15" fmla="*/ 2147483647 h 661"/>
              <a:gd name="T16" fmla="*/ 2147483647 w 360"/>
              <a:gd name="T17" fmla="*/ 2147483647 h 661"/>
              <a:gd name="T18" fmla="*/ 2147483647 w 360"/>
              <a:gd name="T19" fmla="*/ 2147483647 h 661"/>
              <a:gd name="T20" fmla="*/ 2147483647 w 360"/>
              <a:gd name="T21" fmla="*/ 2147483647 h 661"/>
              <a:gd name="T22" fmla="*/ 2147483647 w 360"/>
              <a:gd name="T23" fmla="*/ 2147483647 h 661"/>
              <a:gd name="T24" fmla="*/ 2147483647 w 360"/>
              <a:gd name="T25" fmla="*/ 2147483647 h 661"/>
              <a:gd name="T26" fmla="*/ 2147483647 w 360"/>
              <a:gd name="T27" fmla="*/ 2147483647 h 661"/>
              <a:gd name="T28" fmla="*/ 2147483647 w 360"/>
              <a:gd name="T29" fmla="*/ 2147483647 h 661"/>
              <a:gd name="T30" fmla="*/ 2147483647 w 360"/>
              <a:gd name="T31" fmla="*/ 2147483647 h 661"/>
              <a:gd name="T32" fmla="*/ 2147483647 w 360"/>
              <a:gd name="T33" fmla="*/ 2147483647 h 661"/>
              <a:gd name="T34" fmla="*/ 2147483647 w 360"/>
              <a:gd name="T35" fmla="*/ 2147483647 h 661"/>
              <a:gd name="T36" fmla="*/ 2147483647 w 360"/>
              <a:gd name="T37" fmla="*/ 2147483647 h 661"/>
              <a:gd name="T38" fmla="*/ 2147483647 w 360"/>
              <a:gd name="T39" fmla="*/ 2147483647 h 661"/>
              <a:gd name="T40" fmla="*/ 2147483647 w 360"/>
              <a:gd name="T41" fmla="*/ 2147483647 h 661"/>
              <a:gd name="T42" fmla="*/ 2147483647 w 360"/>
              <a:gd name="T43" fmla="*/ 2147483647 h 661"/>
              <a:gd name="T44" fmla="*/ 2147483647 w 360"/>
              <a:gd name="T45" fmla="*/ 0 h 661"/>
              <a:gd name="T46" fmla="*/ 2147483647 w 360"/>
              <a:gd name="T47" fmla="*/ 0 h 661"/>
              <a:gd name="T48" fmla="*/ 2147483647 w 360"/>
              <a:gd name="T49" fmla="*/ 0 h 661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360"/>
              <a:gd name="T76" fmla="*/ 0 h 661"/>
              <a:gd name="T77" fmla="*/ 360 w 360"/>
              <a:gd name="T78" fmla="*/ 661 h 661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360" h="661">
                <a:moveTo>
                  <a:pt x="360" y="0"/>
                </a:moveTo>
                <a:lnTo>
                  <a:pt x="247" y="175"/>
                </a:lnTo>
                <a:lnTo>
                  <a:pt x="138" y="355"/>
                </a:lnTo>
                <a:lnTo>
                  <a:pt x="92" y="440"/>
                </a:lnTo>
                <a:lnTo>
                  <a:pt x="54" y="519"/>
                </a:lnTo>
                <a:lnTo>
                  <a:pt x="25" y="594"/>
                </a:lnTo>
                <a:lnTo>
                  <a:pt x="8" y="661"/>
                </a:lnTo>
                <a:lnTo>
                  <a:pt x="0" y="661"/>
                </a:lnTo>
                <a:lnTo>
                  <a:pt x="13" y="623"/>
                </a:lnTo>
                <a:lnTo>
                  <a:pt x="25" y="590"/>
                </a:lnTo>
                <a:lnTo>
                  <a:pt x="34" y="567"/>
                </a:lnTo>
                <a:lnTo>
                  <a:pt x="38" y="549"/>
                </a:lnTo>
                <a:lnTo>
                  <a:pt x="50" y="519"/>
                </a:lnTo>
                <a:lnTo>
                  <a:pt x="59" y="496"/>
                </a:lnTo>
                <a:lnTo>
                  <a:pt x="155" y="314"/>
                </a:lnTo>
                <a:lnTo>
                  <a:pt x="205" y="228"/>
                </a:lnTo>
                <a:lnTo>
                  <a:pt x="251" y="153"/>
                </a:lnTo>
                <a:lnTo>
                  <a:pt x="293" y="90"/>
                </a:lnTo>
                <a:lnTo>
                  <a:pt x="310" y="63"/>
                </a:lnTo>
                <a:lnTo>
                  <a:pt x="327" y="41"/>
                </a:lnTo>
                <a:lnTo>
                  <a:pt x="339" y="22"/>
                </a:lnTo>
                <a:lnTo>
                  <a:pt x="348" y="11"/>
                </a:lnTo>
                <a:lnTo>
                  <a:pt x="356" y="0"/>
                </a:lnTo>
                <a:lnTo>
                  <a:pt x="360" y="0"/>
                </a:lnTo>
                <a:close/>
              </a:path>
            </a:pathLst>
          </a:custGeom>
          <a:solidFill>
            <a:srgbClr val="40A04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8" name="Freeform 101"/>
          <p:cNvSpPr>
            <a:spLocks/>
          </p:cNvSpPr>
          <p:nvPr/>
        </p:nvSpPr>
        <p:spPr bwMode="auto">
          <a:xfrm>
            <a:off x="157163" y="4991100"/>
            <a:ext cx="319087" cy="390525"/>
          </a:xfrm>
          <a:custGeom>
            <a:avLst/>
            <a:gdLst>
              <a:gd name="T0" fmla="*/ 2147483647 w 201"/>
              <a:gd name="T1" fmla="*/ 2147483647 h 246"/>
              <a:gd name="T2" fmla="*/ 0 w 201"/>
              <a:gd name="T3" fmla="*/ 2147483647 h 246"/>
              <a:gd name="T4" fmla="*/ 2147483647 w 201"/>
              <a:gd name="T5" fmla="*/ 2147483647 h 246"/>
              <a:gd name="T6" fmla="*/ 2147483647 w 201"/>
              <a:gd name="T7" fmla="*/ 2147483647 h 246"/>
              <a:gd name="T8" fmla="*/ 2147483647 w 201"/>
              <a:gd name="T9" fmla="*/ 2147483647 h 246"/>
              <a:gd name="T10" fmla="*/ 2147483647 w 201"/>
              <a:gd name="T11" fmla="*/ 2147483647 h 246"/>
              <a:gd name="T12" fmla="*/ 2147483647 w 201"/>
              <a:gd name="T13" fmla="*/ 2147483647 h 246"/>
              <a:gd name="T14" fmla="*/ 2147483647 w 201"/>
              <a:gd name="T15" fmla="*/ 2147483647 h 246"/>
              <a:gd name="T16" fmla="*/ 2147483647 w 201"/>
              <a:gd name="T17" fmla="*/ 2147483647 h 246"/>
              <a:gd name="T18" fmla="*/ 2147483647 w 201"/>
              <a:gd name="T19" fmla="*/ 2147483647 h 246"/>
              <a:gd name="T20" fmla="*/ 2147483647 w 201"/>
              <a:gd name="T21" fmla="*/ 2147483647 h 246"/>
              <a:gd name="T22" fmla="*/ 2147483647 w 201"/>
              <a:gd name="T23" fmla="*/ 2147483647 h 246"/>
              <a:gd name="T24" fmla="*/ 2147483647 w 201"/>
              <a:gd name="T25" fmla="*/ 2147483647 h 246"/>
              <a:gd name="T26" fmla="*/ 2147483647 w 201"/>
              <a:gd name="T27" fmla="*/ 2147483647 h 246"/>
              <a:gd name="T28" fmla="*/ 2147483647 w 201"/>
              <a:gd name="T29" fmla="*/ 2147483647 h 246"/>
              <a:gd name="T30" fmla="*/ 2147483647 w 201"/>
              <a:gd name="T31" fmla="*/ 2147483647 h 246"/>
              <a:gd name="T32" fmla="*/ 2147483647 w 201"/>
              <a:gd name="T33" fmla="*/ 2147483647 h 246"/>
              <a:gd name="T34" fmla="*/ 2147483647 w 201"/>
              <a:gd name="T35" fmla="*/ 2147483647 h 246"/>
              <a:gd name="T36" fmla="*/ 2147483647 w 201"/>
              <a:gd name="T37" fmla="*/ 2147483647 h 246"/>
              <a:gd name="T38" fmla="*/ 2147483647 w 201"/>
              <a:gd name="T39" fmla="*/ 2147483647 h 246"/>
              <a:gd name="T40" fmla="*/ 2147483647 w 201"/>
              <a:gd name="T41" fmla="*/ 0 h 246"/>
              <a:gd name="T42" fmla="*/ 2147483647 w 201"/>
              <a:gd name="T43" fmla="*/ 2147483647 h 246"/>
              <a:gd name="T44" fmla="*/ 2147483647 w 201"/>
              <a:gd name="T45" fmla="*/ 2147483647 h 246"/>
              <a:gd name="T46" fmla="*/ 2147483647 w 201"/>
              <a:gd name="T47" fmla="*/ 2147483647 h 246"/>
              <a:gd name="T48" fmla="*/ 2147483647 w 201"/>
              <a:gd name="T49" fmla="*/ 2147483647 h 246"/>
              <a:gd name="T50" fmla="*/ 2147483647 w 201"/>
              <a:gd name="T51" fmla="*/ 2147483647 h 246"/>
              <a:gd name="T52" fmla="*/ 2147483647 w 201"/>
              <a:gd name="T53" fmla="*/ 2147483647 h 246"/>
              <a:gd name="T54" fmla="*/ 2147483647 w 201"/>
              <a:gd name="T55" fmla="*/ 2147483647 h 246"/>
              <a:gd name="T56" fmla="*/ 2147483647 w 201"/>
              <a:gd name="T57" fmla="*/ 2147483647 h 246"/>
              <a:gd name="T58" fmla="*/ 2147483647 w 201"/>
              <a:gd name="T59" fmla="*/ 2147483647 h 246"/>
              <a:gd name="T60" fmla="*/ 2147483647 w 201"/>
              <a:gd name="T61" fmla="*/ 2147483647 h 246"/>
              <a:gd name="T62" fmla="*/ 2147483647 w 201"/>
              <a:gd name="T63" fmla="*/ 2147483647 h 246"/>
              <a:gd name="T64" fmla="*/ 2147483647 w 201"/>
              <a:gd name="T65" fmla="*/ 2147483647 h 246"/>
              <a:gd name="T66" fmla="*/ 2147483647 w 201"/>
              <a:gd name="T67" fmla="*/ 2147483647 h 24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1"/>
              <a:gd name="T103" fmla="*/ 0 h 246"/>
              <a:gd name="T104" fmla="*/ 201 w 201"/>
              <a:gd name="T105" fmla="*/ 246 h 24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1" h="246">
                <a:moveTo>
                  <a:pt x="4" y="97"/>
                </a:moveTo>
                <a:lnTo>
                  <a:pt x="0" y="164"/>
                </a:lnTo>
                <a:lnTo>
                  <a:pt x="4" y="179"/>
                </a:lnTo>
                <a:lnTo>
                  <a:pt x="16" y="187"/>
                </a:lnTo>
                <a:lnTo>
                  <a:pt x="92" y="235"/>
                </a:lnTo>
                <a:lnTo>
                  <a:pt x="121" y="246"/>
                </a:lnTo>
                <a:lnTo>
                  <a:pt x="146" y="243"/>
                </a:lnTo>
                <a:lnTo>
                  <a:pt x="159" y="231"/>
                </a:lnTo>
                <a:lnTo>
                  <a:pt x="163" y="216"/>
                </a:lnTo>
                <a:lnTo>
                  <a:pt x="175" y="183"/>
                </a:lnTo>
                <a:lnTo>
                  <a:pt x="192" y="179"/>
                </a:lnTo>
                <a:lnTo>
                  <a:pt x="201" y="172"/>
                </a:lnTo>
                <a:lnTo>
                  <a:pt x="196" y="157"/>
                </a:lnTo>
                <a:lnTo>
                  <a:pt x="184" y="145"/>
                </a:lnTo>
                <a:lnTo>
                  <a:pt x="155" y="131"/>
                </a:lnTo>
                <a:lnTo>
                  <a:pt x="138" y="116"/>
                </a:lnTo>
                <a:lnTo>
                  <a:pt x="121" y="97"/>
                </a:lnTo>
                <a:lnTo>
                  <a:pt x="104" y="63"/>
                </a:lnTo>
                <a:lnTo>
                  <a:pt x="88" y="30"/>
                </a:lnTo>
                <a:lnTo>
                  <a:pt x="71" y="15"/>
                </a:lnTo>
                <a:lnTo>
                  <a:pt x="46" y="0"/>
                </a:lnTo>
                <a:lnTo>
                  <a:pt x="41" y="4"/>
                </a:lnTo>
                <a:lnTo>
                  <a:pt x="41" y="7"/>
                </a:lnTo>
                <a:lnTo>
                  <a:pt x="54" y="26"/>
                </a:lnTo>
                <a:lnTo>
                  <a:pt x="62" y="45"/>
                </a:lnTo>
                <a:lnTo>
                  <a:pt x="67" y="48"/>
                </a:lnTo>
                <a:lnTo>
                  <a:pt x="62" y="45"/>
                </a:lnTo>
                <a:lnTo>
                  <a:pt x="54" y="37"/>
                </a:lnTo>
                <a:lnTo>
                  <a:pt x="41" y="30"/>
                </a:lnTo>
                <a:lnTo>
                  <a:pt x="33" y="19"/>
                </a:lnTo>
                <a:lnTo>
                  <a:pt x="25" y="15"/>
                </a:lnTo>
                <a:lnTo>
                  <a:pt x="8" y="30"/>
                </a:lnTo>
                <a:lnTo>
                  <a:pt x="4" y="63"/>
                </a:lnTo>
                <a:lnTo>
                  <a:pt x="4" y="97"/>
                </a:lnTo>
                <a:close/>
              </a:path>
            </a:pathLst>
          </a:custGeom>
          <a:solidFill>
            <a:srgbClr val="FF80C0"/>
          </a:solidFill>
          <a:ln w="6350">
            <a:solidFill>
              <a:srgbClr val="FF0080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9" name="Freeform 213"/>
          <p:cNvSpPr>
            <a:spLocks/>
          </p:cNvSpPr>
          <p:nvPr/>
        </p:nvSpPr>
        <p:spPr bwMode="auto">
          <a:xfrm>
            <a:off x="176213" y="4659313"/>
            <a:ext cx="239712" cy="88900"/>
          </a:xfrm>
          <a:custGeom>
            <a:avLst/>
            <a:gdLst>
              <a:gd name="T0" fmla="*/ 2147483647 w 151"/>
              <a:gd name="T1" fmla="*/ 2147483647 h 56"/>
              <a:gd name="T2" fmla="*/ 2147483647 w 151"/>
              <a:gd name="T3" fmla="*/ 2147483647 h 56"/>
              <a:gd name="T4" fmla="*/ 2147483647 w 151"/>
              <a:gd name="T5" fmla="*/ 2147483647 h 56"/>
              <a:gd name="T6" fmla="*/ 2147483647 w 151"/>
              <a:gd name="T7" fmla="*/ 2147483647 h 56"/>
              <a:gd name="T8" fmla="*/ 2147483647 w 151"/>
              <a:gd name="T9" fmla="*/ 2147483647 h 56"/>
              <a:gd name="T10" fmla="*/ 2147483647 w 151"/>
              <a:gd name="T11" fmla="*/ 2147483647 h 56"/>
              <a:gd name="T12" fmla="*/ 2147483647 w 151"/>
              <a:gd name="T13" fmla="*/ 2147483647 h 56"/>
              <a:gd name="T14" fmla="*/ 2147483647 w 151"/>
              <a:gd name="T15" fmla="*/ 0 h 56"/>
              <a:gd name="T16" fmla="*/ 0 w 151"/>
              <a:gd name="T17" fmla="*/ 2147483647 h 56"/>
              <a:gd name="T18" fmla="*/ 2147483647 w 151"/>
              <a:gd name="T19" fmla="*/ 2147483647 h 56"/>
              <a:gd name="T20" fmla="*/ 2147483647 w 151"/>
              <a:gd name="T21" fmla="*/ 2147483647 h 56"/>
              <a:gd name="T22" fmla="*/ 2147483647 w 151"/>
              <a:gd name="T23" fmla="*/ 2147483647 h 56"/>
              <a:gd name="T24" fmla="*/ 2147483647 w 151"/>
              <a:gd name="T25" fmla="*/ 2147483647 h 56"/>
              <a:gd name="T26" fmla="*/ 2147483647 w 151"/>
              <a:gd name="T27" fmla="*/ 2147483647 h 5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1"/>
              <a:gd name="T43" fmla="*/ 0 h 56"/>
              <a:gd name="T44" fmla="*/ 151 w 151"/>
              <a:gd name="T45" fmla="*/ 56 h 5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1" h="56">
                <a:moveTo>
                  <a:pt x="151" y="52"/>
                </a:moveTo>
                <a:lnTo>
                  <a:pt x="151" y="45"/>
                </a:lnTo>
                <a:lnTo>
                  <a:pt x="147" y="33"/>
                </a:lnTo>
                <a:lnTo>
                  <a:pt x="138" y="26"/>
                </a:lnTo>
                <a:lnTo>
                  <a:pt x="122" y="15"/>
                </a:lnTo>
                <a:lnTo>
                  <a:pt x="101" y="7"/>
                </a:lnTo>
                <a:lnTo>
                  <a:pt x="71" y="4"/>
                </a:lnTo>
                <a:lnTo>
                  <a:pt x="38" y="0"/>
                </a:lnTo>
                <a:lnTo>
                  <a:pt x="0" y="7"/>
                </a:lnTo>
                <a:lnTo>
                  <a:pt x="38" y="22"/>
                </a:lnTo>
                <a:lnTo>
                  <a:pt x="88" y="45"/>
                </a:lnTo>
                <a:lnTo>
                  <a:pt x="130" y="56"/>
                </a:lnTo>
                <a:lnTo>
                  <a:pt x="143" y="56"/>
                </a:lnTo>
                <a:lnTo>
                  <a:pt x="151" y="52"/>
                </a:lnTo>
                <a:close/>
              </a:path>
            </a:pathLst>
          </a:custGeom>
          <a:solidFill>
            <a:srgbClr val="80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0" name="Freeform 214"/>
          <p:cNvSpPr>
            <a:spLocks/>
          </p:cNvSpPr>
          <p:nvPr/>
        </p:nvSpPr>
        <p:spPr bwMode="auto">
          <a:xfrm>
            <a:off x="136525" y="4718050"/>
            <a:ext cx="279400" cy="71438"/>
          </a:xfrm>
          <a:custGeom>
            <a:avLst/>
            <a:gdLst>
              <a:gd name="T0" fmla="*/ 2147483647 w 176"/>
              <a:gd name="T1" fmla="*/ 2147483647 h 45"/>
              <a:gd name="T2" fmla="*/ 2147483647 w 176"/>
              <a:gd name="T3" fmla="*/ 2147483647 h 45"/>
              <a:gd name="T4" fmla="*/ 2147483647 w 176"/>
              <a:gd name="T5" fmla="*/ 2147483647 h 45"/>
              <a:gd name="T6" fmla="*/ 2147483647 w 176"/>
              <a:gd name="T7" fmla="*/ 0 h 45"/>
              <a:gd name="T8" fmla="*/ 2147483647 w 176"/>
              <a:gd name="T9" fmla="*/ 2147483647 h 45"/>
              <a:gd name="T10" fmla="*/ 2147483647 w 176"/>
              <a:gd name="T11" fmla="*/ 2147483647 h 45"/>
              <a:gd name="T12" fmla="*/ 2147483647 w 176"/>
              <a:gd name="T13" fmla="*/ 2147483647 h 45"/>
              <a:gd name="T14" fmla="*/ 0 w 176"/>
              <a:gd name="T15" fmla="*/ 2147483647 h 45"/>
              <a:gd name="T16" fmla="*/ 2147483647 w 176"/>
              <a:gd name="T17" fmla="*/ 2147483647 h 45"/>
              <a:gd name="T18" fmla="*/ 2147483647 w 176"/>
              <a:gd name="T19" fmla="*/ 2147483647 h 45"/>
              <a:gd name="T20" fmla="*/ 2147483647 w 176"/>
              <a:gd name="T21" fmla="*/ 2147483647 h 45"/>
              <a:gd name="T22" fmla="*/ 2147483647 w 176"/>
              <a:gd name="T23" fmla="*/ 2147483647 h 45"/>
              <a:gd name="T24" fmla="*/ 2147483647 w 176"/>
              <a:gd name="T25" fmla="*/ 2147483647 h 45"/>
              <a:gd name="T26" fmla="*/ 2147483647 w 176"/>
              <a:gd name="T27" fmla="*/ 2147483647 h 4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6"/>
              <a:gd name="T43" fmla="*/ 0 h 45"/>
              <a:gd name="T44" fmla="*/ 176 w 176"/>
              <a:gd name="T45" fmla="*/ 45 h 4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6" h="45">
                <a:moveTo>
                  <a:pt x="176" y="19"/>
                </a:moveTo>
                <a:lnTo>
                  <a:pt x="172" y="8"/>
                </a:lnTo>
                <a:lnTo>
                  <a:pt x="155" y="4"/>
                </a:lnTo>
                <a:lnTo>
                  <a:pt x="134" y="0"/>
                </a:lnTo>
                <a:lnTo>
                  <a:pt x="105" y="4"/>
                </a:lnTo>
                <a:lnTo>
                  <a:pt x="46" y="15"/>
                </a:lnTo>
                <a:lnTo>
                  <a:pt x="21" y="23"/>
                </a:lnTo>
                <a:lnTo>
                  <a:pt x="0" y="34"/>
                </a:lnTo>
                <a:lnTo>
                  <a:pt x="54" y="41"/>
                </a:lnTo>
                <a:lnTo>
                  <a:pt x="109" y="45"/>
                </a:lnTo>
                <a:lnTo>
                  <a:pt x="138" y="41"/>
                </a:lnTo>
                <a:lnTo>
                  <a:pt x="155" y="37"/>
                </a:lnTo>
                <a:lnTo>
                  <a:pt x="172" y="30"/>
                </a:lnTo>
                <a:lnTo>
                  <a:pt x="176" y="19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1" name="Freeform 226"/>
          <p:cNvSpPr>
            <a:spLocks/>
          </p:cNvSpPr>
          <p:nvPr/>
        </p:nvSpPr>
        <p:spPr bwMode="auto">
          <a:xfrm>
            <a:off x="8147050" y="730250"/>
            <a:ext cx="279400" cy="76200"/>
          </a:xfrm>
          <a:custGeom>
            <a:avLst/>
            <a:gdLst>
              <a:gd name="T0" fmla="*/ 2147483647 w 176"/>
              <a:gd name="T1" fmla="*/ 2147483647 h 48"/>
              <a:gd name="T2" fmla="*/ 2147483647 w 176"/>
              <a:gd name="T3" fmla="*/ 2147483647 h 48"/>
              <a:gd name="T4" fmla="*/ 2147483647 w 176"/>
              <a:gd name="T5" fmla="*/ 2147483647 h 48"/>
              <a:gd name="T6" fmla="*/ 2147483647 w 176"/>
              <a:gd name="T7" fmla="*/ 2147483647 h 48"/>
              <a:gd name="T8" fmla="*/ 2147483647 w 176"/>
              <a:gd name="T9" fmla="*/ 0 h 48"/>
              <a:gd name="T10" fmla="*/ 2147483647 w 176"/>
              <a:gd name="T11" fmla="*/ 0 h 48"/>
              <a:gd name="T12" fmla="*/ 2147483647 w 176"/>
              <a:gd name="T13" fmla="*/ 2147483647 h 48"/>
              <a:gd name="T14" fmla="*/ 0 w 176"/>
              <a:gd name="T15" fmla="*/ 2147483647 h 48"/>
              <a:gd name="T16" fmla="*/ 2147483647 w 176"/>
              <a:gd name="T17" fmla="*/ 2147483647 h 48"/>
              <a:gd name="T18" fmla="*/ 2147483647 w 176"/>
              <a:gd name="T19" fmla="*/ 2147483647 h 48"/>
              <a:gd name="T20" fmla="*/ 2147483647 w 176"/>
              <a:gd name="T21" fmla="*/ 2147483647 h 48"/>
              <a:gd name="T22" fmla="*/ 2147483647 w 176"/>
              <a:gd name="T23" fmla="*/ 2147483647 h 48"/>
              <a:gd name="T24" fmla="*/ 2147483647 w 176"/>
              <a:gd name="T25" fmla="*/ 2147483647 h 48"/>
              <a:gd name="T26" fmla="*/ 2147483647 w 176"/>
              <a:gd name="T27" fmla="*/ 2147483647 h 48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76"/>
              <a:gd name="T43" fmla="*/ 0 h 48"/>
              <a:gd name="T44" fmla="*/ 176 w 176"/>
              <a:gd name="T45" fmla="*/ 48 h 48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76" h="48">
                <a:moveTo>
                  <a:pt x="176" y="30"/>
                </a:moveTo>
                <a:lnTo>
                  <a:pt x="176" y="18"/>
                </a:lnTo>
                <a:lnTo>
                  <a:pt x="164" y="11"/>
                </a:lnTo>
                <a:lnTo>
                  <a:pt x="143" y="7"/>
                </a:lnTo>
                <a:lnTo>
                  <a:pt x="114" y="0"/>
                </a:lnTo>
                <a:lnTo>
                  <a:pt x="51" y="0"/>
                </a:lnTo>
                <a:lnTo>
                  <a:pt x="21" y="3"/>
                </a:lnTo>
                <a:lnTo>
                  <a:pt x="0" y="11"/>
                </a:lnTo>
                <a:lnTo>
                  <a:pt x="42" y="30"/>
                </a:lnTo>
                <a:lnTo>
                  <a:pt x="93" y="45"/>
                </a:lnTo>
                <a:lnTo>
                  <a:pt x="118" y="48"/>
                </a:lnTo>
                <a:lnTo>
                  <a:pt x="143" y="48"/>
                </a:lnTo>
                <a:lnTo>
                  <a:pt x="160" y="41"/>
                </a:lnTo>
                <a:lnTo>
                  <a:pt x="176" y="3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2" name="Freeform 228"/>
          <p:cNvSpPr>
            <a:spLocks/>
          </p:cNvSpPr>
          <p:nvPr/>
        </p:nvSpPr>
        <p:spPr bwMode="auto">
          <a:xfrm>
            <a:off x="8453438" y="754063"/>
            <a:ext cx="66675" cy="130175"/>
          </a:xfrm>
          <a:custGeom>
            <a:avLst/>
            <a:gdLst>
              <a:gd name="T0" fmla="*/ 2147483647 w 42"/>
              <a:gd name="T1" fmla="*/ 0 h 82"/>
              <a:gd name="T2" fmla="*/ 2147483647 w 42"/>
              <a:gd name="T3" fmla="*/ 2147483647 h 82"/>
              <a:gd name="T4" fmla="*/ 0 w 42"/>
              <a:gd name="T5" fmla="*/ 2147483647 h 82"/>
              <a:gd name="T6" fmla="*/ 2147483647 w 42"/>
              <a:gd name="T7" fmla="*/ 2147483647 h 82"/>
              <a:gd name="T8" fmla="*/ 2147483647 w 42"/>
              <a:gd name="T9" fmla="*/ 2147483647 h 82"/>
              <a:gd name="T10" fmla="*/ 2147483647 w 42"/>
              <a:gd name="T11" fmla="*/ 2147483647 h 82"/>
              <a:gd name="T12" fmla="*/ 2147483647 w 42"/>
              <a:gd name="T13" fmla="*/ 2147483647 h 82"/>
              <a:gd name="T14" fmla="*/ 2147483647 w 42"/>
              <a:gd name="T15" fmla="*/ 2147483647 h 82"/>
              <a:gd name="T16" fmla="*/ 2147483647 w 42"/>
              <a:gd name="T17" fmla="*/ 2147483647 h 82"/>
              <a:gd name="T18" fmla="*/ 2147483647 w 42"/>
              <a:gd name="T19" fmla="*/ 2147483647 h 82"/>
              <a:gd name="T20" fmla="*/ 2147483647 w 42"/>
              <a:gd name="T21" fmla="*/ 2147483647 h 82"/>
              <a:gd name="T22" fmla="*/ 2147483647 w 42"/>
              <a:gd name="T23" fmla="*/ 0 h 8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42"/>
              <a:gd name="T37" fmla="*/ 0 h 82"/>
              <a:gd name="T38" fmla="*/ 42 w 42"/>
              <a:gd name="T39" fmla="*/ 82 h 82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42" h="82">
                <a:moveTo>
                  <a:pt x="17" y="0"/>
                </a:moveTo>
                <a:lnTo>
                  <a:pt x="4" y="15"/>
                </a:lnTo>
                <a:lnTo>
                  <a:pt x="0" y="22"/>
                </a:lnTo>
                <a:lnTo>
                  <a:pt x="8" y="30"/>
                </a:lnTo>
                <a:lnTo>
                  <a:pt x="21" y="52"/>
                </a:lnTo>
                <a:lnTo>
                  <a:pt x="25" y="67"/>
                </a:lnTo>
                <a:lnTo>
                  <a:pt x="21" y="82"/>
                </a:lnTo>
                <a:lnTo>
                  <a:pt x="34" y="59"/>
                </a:lnTo>
                <a:lnTo>
                  <a:pt x="42" y="37"/>
                </a:lnTo>
                <a:lnTo>
                  <a:pt x="42" y="22"/>
                </a:lnTo>
                <a:lnTo>
                  <a:pt x="34" y="11"/>
                </a:lnTo>
                <a:lnTo>
                  <a:pt x="17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3" name="Freeform 233"/>
          <p:cNvSpPr>
            <a:spLocks/>
          </p:cNvSpPr>
          <p:nvPr/>
        </p:nvSpPr>
        <p:spPr bwMode="auto">
          <a:xfrm>
            <a:off x="8261350" y="925513"/>
            <a:ext cx="85725" cy="130175"/>
          </a:xfrm>
          <a:custGeom>
            <a:avLst/>
            <a:gdLst>
              <a:gd name="T0" fmla="*/ 2147483647 w 54"/>
              <a:gd name="T1" fmla="*/ 0 h 82"/>
              <a:gd name="T2" fmla="*/ 2147483647 w 54"/>
              <a:gd name="T3" fmla="*/ 2147483647 h 82"/>
              <a:gd name="T4" fmla="*/ 2147483647 w 54"/>
              <a:gd name="T5" fmla="*/ 2147483647 h 82"/>
              <a:gd name="T6" fmla="*/ 0 w 54"/>
              <a:gd name="T7" fmla="*/ 2147483647 h 82"/>
              <a:gd name="T8" fmla="*/ 0 w 54"/>
              <a:gd name="T9" fmla="*/ 2147483647 h 82"/>
              <a:gd name="T10" fmla="*/ 0 w 54"/>
              <a:gd name="T11" fmla="*/ 2147483647 h 82"/>
              <a:gd name="T12" fmla="*/ 2147483647 w 54"/>
              <a:gd name="T13" fmla="*/ 2147483647 h 82"/>
              <a:gd name="T14" fmla="*/ 2147483647 w 54"/>
              <a:gd name="T15" fmla="*/ 2147483647 h 82"/>
              <a:gd name="T16" fmla="*/ 2147483647 w 54"/>
              <a:gd name="T17" fmla="*/ 2147483647 h 82"/>
              <a:gd name="T18" fmla="*/ 2147483647 w 54"/>
              <a:gd name="T19" fmla="*/ 2147483647 h 82"/>
              <a:gd name="T20" fmla="*/ 2147483647 w 54"/>
              <a:gd name="T21" fmla="*/ 0 h 8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4"/>
              <a:gd name="T34" fmla="*/ 0 h 82"/>
              <a:gd name="T35" fmla="*/ 54 w 54"/>
              <a:gd name="T36" fmla="*/ 82 h 8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4" h="82">
                <a:moveTo>
                  <a:pt x="54" y="0"/>
                </a:moveTo>
                <a:lnTo>
                  <a:pt x="37" y="11"/>
                </a:lnTo>
                <a:lnTo>
                  <a:pt x="16" y="22"/>
                </a:lnTo>
                <a:lnTo>
                  <a:pt x="0" y="45"/>
                </a:lnTo>
                <a:lnTo>
                  <a:pt x="0" y="60"/>
                </a:lnTo>
                <a:lnTo>
                  <a:pt x="0" y="82"/>
                </a:lnTo>
                <a:lnTo>
                  <a:pt x="29" y="60"/>
                </a:lnTo>
                <a:lnTo>
                  <a:pt x="37" y="52"/>
                </a:lnTo>
                <a:lnTo>
                  <a:pt x="50" y="37"/>
                </a:lnTo>
                <a:lnTo>
                  <a:pt x="54" y="19"/>
                </a:lnTo>
                <a:lnTo>
                  <a:pt x="54" y="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4" name="Freeform 423"/>
          <p:cNvSpPr>
            <a:spLocks/>
          </p:cNvSpPr>
          <p:nvPr/>
        </p:nvSpPr>
        <p:spPr bwMode="auto">
          <a:xfrm>
            <a:off x="8507413" y="723900"/>
            <a:ext cx="246062" cy="82550"/>
          </a:xfrm>
          <a:custGeom>
            <a:avLst/>
            <a:gdLst>
              <a:gd name="T0" fmla="*/ 0 w 155"/>
              <a:gd name="T1" fmla="*/ 2147483647 h 52"/>
              <a:gd name="T2" fmla="*/ 0 w 155"/>
              <a:gd name="T3" fmla="*/ 2147483647 h 52"/>
              <a:gd name="T4" fmla="*/ 2147483647 w 155"/>
              <a:gd name="T5" fmla="*/ 2147483647 h 52"/>
              <a:gd name="T6" fmla="*/ 2147483647 w 155"/>
              <a:gd name="T7" fmla="*/ 2147483647 h 52"/>
              <a:gd name="T8" fmla="*/ 2147483647 w 155"/>
              <a:gd name="T9" fmla="*/ 2147483647 h 52"/>
              <a:gd name="T10" fmla="*/ 2147483647 w 155"/>
              <a:gd name="T11" fmla="*/ 2147483647 h 52"/>
              <a:gd name="T12" fmla="*/ 2147483647 w 155"/>
              <a:gd name="T13" fmla="*/ 2147483647 h 52"/>
              <a:gd name="T14" fmla="*/ 2147483647 w 155"/>
              <a:gd name="T15" fmla="*/ 2147483647 h 52"/>
              <a:gd name="T16" fmla="*/ 2147483647 w 155"/>
              <a:gd name="T17" fmla="*/ 2147483647 h 52"/>
              <a:gd name="T18" fmla="*/ 2147483647 w 155"/>
              <a:gd name="T19" fmla="*/ 2147483647 h 52"/>
              <a:gd name="T20" fmla="*/ 2147483647 w 155"/>
              <a:gd name="T21" fmla="*/ 2147483647 h 52"/>
              <a:gd name="T22" fmla="*/ 2147483647 w 155"/>
              <a:gd name="T23" fmla="*/ 0 h 52"/>
              <a:gd name="T24" fmla="*/ 2147483647 w 155"/>
              <a:gd name="T25" fmla="*/ 0 h 52"/>
              <a:gd name="T26" fmla="*/ 0 w 155"/>
              <a:gd name="T27" fmla="*/ 2147483647 h 5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55"/>
              <a:gd name="T43" fmla="*/ 0 h 52"/>
              <a:gd name="T44" fmla="*/ 155 w 155"/>
              <a:gd name="T45" fmla="*/ 52 h 52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55" h="52">
                <a:moveTo>
                  <a:pt x="0" y="4"/>
                </a:moveTo>
                <a:lnTo>
                  <a:pt x="0" y="11"/>
                </a:lnTo>
                <a:lnTo>
                  <a:pt x="4" y="22"/>
                </a:lnTo>
                <a:lnTo>
                  <a:pt x="16" y="30"/>
                </a:lnTo>
                <a:lnTo>
                  <a:pt x="33" y="37"/>
                </a:lnTo>
                <a:lnTo>
                  <a:pt x="54" y="45"/>
                </a:lnTo>
                <a:lnTo>
                  <a:pt x="83" y="52"/>
                </a:lnTo>
                <a:lnTo>
                  <a:pt x="117" y="52"/>
                </a:lnTo>
                <a:lnTo>
                  <a:pt x="155" y="49"/>
                </a:lnTo>
                <a:lnTo>
                  <a:pt x="117" y="30"/>
                </a:lnTo>
                <a:lnTo>
                  <a:pt x="67" y="11"/>
                </a:lnTo>
                <a:lnTo>
                  <a:pt x="25" y="0"/>
                </a:lnTo>
                <a:lnTo>
                  <a:pt x="8" y="0"/>
                </a:lnTo>
                <a:lnTo>
                  <a:pt x="0" y="4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5" name="Freeform 424"/>
          <p:cNvSpPr>
            <a:spLocks/>
          </p:cNvSpPr>
          <p:nvPr/>
        </p:nvSpPr>
        <p:spPr bwMode="auto">
          <a:xfrm>
            <a:off x="8507413" y="682625"/>
            <a:ext cx="285750" cy="65088"/>
          </a:xfrm>
          <a:custGeom>
            <a:avLst/>
            <a:gdLst>
              <a:gd name="T0" fmla="*/ 0 w 180"/>
              <a:gd name="T1" fmla="*/ 2147483647 h 41"/>
              <a:gd name="T2" fmla="*/ 2147483647 w 180"/>
              <a:gd name="T3" fmla="*/ 2147483647 h 41"/>
              <a:gd name="T4" fmla="*/ 2147483647 w 180"/>
              <a:gd name="T5" fmla="*/ 2147483647 h 41"/>
              <a:gd name="T6" fmla="*/ 2147483647 w 180"/>
              <a:gd name="T7" fmla="*/ 2147483647 h 41"/>
              <a:gd name="T8" fmla="*/ 2147483647 w 180"/>
              <a:gd name="T9" fmla="*/ 2147483647 h 41"/>
              <a:gd name="T10" fmla="*/ 2147483647 w 180"/>
              <a:gd name="T11" fmla="*/ 2147483647 h 41"/>
              <a:gd name="T12" fmla="*/ 2147483647 w 180"/>
              <a:gd name="T13" fmla="*/ 2147483647 h 41"/>
              <a:gd name="T14" fmla="*/ 2147483647 w 180"/>
              <a:gd name="T15" fmla="*/ 2147483647 h 41"/>
              <a:gd name="T16" fmla="*/ 2147483647 w 180"/>
              <a:gd name="T17" fmla="*/ 2147483647 h 41"/>
              <a:gd name="T18" fmla="*/ 2147483647 w 180"/>
              <a:gd name="T19" fmla="*/ 0 h 41"/>
              <a:gd name="T20" fmla="*/ 2147483647 w 180"/>
              <a:gd name="T21" fmla="*/ 0 h 41"/>
              <a:gd name="T22" fmla="*/ 2147483647 w 180"/>
              <a:gd name="T23" fmla="*/ 2147483647 h 41"/>
              <a:gd name="T24" fmla="*/ 2147483647 w 180"/>
              <a:gd name="T25" fmla="*/ 2147483647 h 41"/>
              <a:gd name="T26" fmla="*/ 0 w 180"/>
              <a:gd name="T27" fmla="*/ 2147483647 h 41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180"/>
              <a:gd name="T43" fmla="*/ 0 h 41"/>
              <a:gd name="T44" fmla="*/ 180 w 180"/>
              <a:gd name="T45" fmla="*/ 41 h 41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180" h="41">
                <a:moveTo>
                  <a:pt x="0" y="26"/>
                </a:moveTo>
                <a:lnTo>
                  <a:pt x="8" y="33"/>
                </a:lnTo>
                <a:lnTo>
                  <a:pt x="21" y="41"/>
                </a:lnTo>
                <a:lnTo>
                  <a:pt x="46" y="41"/>
                </a:lnTo>
                <a:lnTo>
                  <a:pt x="71" y="41"/>
                </a:lnTo>
                <a:lnTo>
                  <a:pt x="129" y="30"/>
                </a:lnTo>
                <a:lnTo>
                  <a:pt x="159" y="22"/>
                </a:lnTo>
                <a:lnTo>
                  <a:pt x="180" y="11"/>
                </a:lnTo>
                <a:lnTo>
                  <a:pt x="125" y="4"/>
                </a:lnTo>
                <a:lnTo>
                  <a:pt x="67" y="0"/>
                </a:lnTo>
                <a:lnTo>
                  <a:pt x="41" y="0"/>
                </a:lnTo>
                <a:lnTo>
                  <a:pt x="21" y="4"/>
                </a:lnTo>
                <a:lnTo>
                  <a:pt x="8" y="11"/>
                </a:lnTo>
                <a:lnTo>
                  <a:pt x="0" y="26"/>
                </a:lnTo>
                <a:close/>
              </a:path>
            </a:pathLst>
          </a:custGeom>
          <a:solidFill>
            <a:srgbClr val="80C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46" name="Freeform 425"/>
          <p:cNvSpPr>
            <a:spLocks/>
          </p:cNvSpPr>
          <p:nvPr/>
        </p:nvSpPr>
        <p:spPr bwMode="auto">
          <a:xfrm>
            <a:off x="8493125" y="474663"/>
            <a:ext cx="179388" cy="238125"/>
          </a:xfrm>
          <a:custGeom>
            <a:avLst/>
            <a:gdLst>
              <a:gd name="T0" fmla="*/ 2147483647 w 113"/>
              <a:gd name="T1" fmla="*/ 2147483647 h 150"/>
              <a:gd name="T2" fmla="*/ 2147483647 w 113"/>
              <a:gd name="T3" fmla="*/ 2147483647 h 150"/>
              <a:gd name="T4" fmla="*/ 0 w 113"/>
              <a:gd name="T5" fmla="*/ 2147483647 h 150"/>
              <a:gd name="T6" fmla="*/ 0 w 113"/>
              <a:gd name="T7" fmla="*/ 2147483647 h 150"/>
              <a:gd name="T8" fmla="*/ 2147483647 w 113"/>
              <a:gd name="T9" fmla="*/ 2147483647 h 150"/>
              <a:gd name="T10" fmla="*/ 2147483647 w 113"/>
              <a:gd name="T11" fmla="*/ 2147483647 h 150"/>
              <a:gd name="T12" fmla="*/ 2147483647 w 113"/>
              <a:gd name="T13" fmla="*/ 2147483647 h 150"/>
              <a:gd name="T14" fmla="*/ 2147483647 w 113"/>
              <a:gd name="T15" fmla="*/ 2147483647 h 150"/>
              <a:gd name="T16" fmla="*/ 2147483647 w 113"/>
              <a:gd name="T17" fmla="*/ 0 h 150"/>
              <a:gd name="T18" fmla="*/ 2147483647 w 113"/>
              <a:gd name="T19" fmla="*/ 2147483647 h 150"/>
              <a:gd name="T20" fmla="*/ 2147483647 w 113"/>
              <a:gd name="T21" fmla="*/ 2147483647 h 150"/>
              <a:gd name="T22" fmla="*/ 2147483647 w 113"/>
              <a:gd name="T23" fmla="*/ 2147483647 h 150"/>
              <a:gd name="T24" fmla="*/ 2147483647 w 113"/>
              <a:gd name="T25" fmla="*/ 2147483647 h 150"/>
              <a:gd name="T26" fmla="*/ 2147483647 w 113"/>
              <a:gd name="T27" fmla="*/ 2147483647 h 150"/>
              <a:gd name="T28" fmla="*/ 2147483647 w 113"/>
              <a:gd name="T29" fmla="*/ 2147483647 h 150"/>
              <a:gd name="T30" fmla="*/ 2147483647 w 113"/>
              <a:gd name="T31" fmla="*/ 2147483647 h 150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13"/>
              <a:gd name="T49" fmla="*/ 0 h 150"/>
              <a:gd name="T50" fmla="*/ 113 w 113"/>
              <a:gd name="T51" fmla="*/ 150 h 150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13" h="150">
                <a:moveTo>
                  <a:pt x="21" y="150"/>
                </a:moveTo>
                <a:lnTo>
                  <a:pt x="9" y="146"/>
                </a:lnTo>
                <a:lnTo>
                  <a:pt x="0" y="142"/>
                </a:lnTo>
                <a:lnTo>
                  <a:pt x="0" y="123"/>
                </a:lnTo>
                <a:lnTo>
                  <a:pt x="17" y="101"/>
                </a:lnTo>
                <a:lnTo>
                  <a:pt x="38" y="79"/>
                </a:lnTo>
                <a:lnTo>
                  <a:pt x="92" y="34"/>
                </a:lnTo>
                <a:lnTo>
                  <a:pt x="109" y="15"/>
                </a:lnTo>
                <a:lnTo>
                  <a:pt x="113" y="0"/>
                </a:lnTo>
                <a:lnTo>
                  <a:pt x="113" y="15"/>
                </a:lnTo>
                <a:lnTo>
                  <a:pt x="109" y="30"/>
                </a:lnTo>
                <a:lnTo>
                  <a:pt x="97" y="75"/>
                </a:lnTo>
                <a:lnTo>
                  <a:pt x="88" y="97"/>
                </a:lnTo>
                <a:lnTo>
                  <a:pt x="71" y="120"/>
                </a:lnTo>
                <a:lnTo>
                  <a:pt x="50" y="138"/>
                </a:lnTo>
                <a:lnTo>
                  <a:pt x="21" y="150"/>
                </a:lnTo>
                <a:close/>
              </a:path>
            </a:pathLst>
          </a:cu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pic>
        <p:nvPicPr>
          <p:cNvPr id="49" name="Picture 21" descr="CHIP0102"/>
          <p:cNvPicPr preferRelativeResize="0"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074" y="4343400"/>
            <a:ext cx="1812926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0" name="Picture 2" descr="D:\HINH ANH DEP\thanh-cong-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00200" y="2574175"/>
            <a:ext cx="6019800" cy="3064625"/>
          </a:xfrm>
          <a:prstGeom prst="rect">
            <a:avLst/>
          </a:prstGeom>
          <a:noFill/>
        </p:spPr>
      </p:pic>
      <p:pic>
        <p:nvPicPr>
          <p:cNvPr id="51" name="Picture 2" descr="D:\HINH ANH DEP\Tronniemvui.net-loaihoadongdep3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536046" cy="1343423"/>
          </a:xfrm>
          <a:prstGeom prst="rect">
            <a:avLst/>
          </a:prstGeom>
          <a:noFill/>
        </p:spPr>
      </p:pic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849313" y="609600"/>
            <a:ext cx="7848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C0099"/>
                </a:solidFill>
                <a:latin typeface=".VnTifani HeavyH" pitchFamily="34" charset="0"/>
              </a:rPr>
              <a:t>Xin</a:t>
            </a:r>
            <a:r>
              <a:rPr lang="en-US" sz="3600" b="1" u="sng" dirty="0" smtClean="0">
                <a:solidFill>
                  <a:srgbClr val="CC0099"/>
                </a:solidFill>
                <a:latin typeface=".VnTifani HeavyH" pitchFamily="34" charset="0"/>
              </a:rPr>
              <a:t> </a:t>
            </a:r>
            <a:r>
              <a:rPr lang="en-US" sz="3600" b="1" u="sng" dirty="0" err="1" smtClean="0">
                <a:solidFill>
                  <a:srgbClr val="CC0099"/>
                </a:solidFill>
                <a:latin typeface=".VnTifani HeavyH" pitchFamily="34" charset="0"/>
              </a:rPr>
              <a:t>ch©n</a:t>
            </a:r>
            <a:r>
              <a:rPr lang="en-US" sz="3600" b="1" u="sng" dirty="0" smtClean="0">
                <a:solidFill>
                  <a:srgbClr val="CC0099"/>
                </a:solidFill>
                <a:latin typeface=".VnTifani HeavyH" pitchFamily="34" charset="0"/>
              </a:rPr>
              <a:t> </a:t>
            </a:r>
            <a:r>
              <a:rPr lang="en-US" sz="3600" b="1" u="sng" dirty="0" err="1" smtClean="0">
                <a:solidFill>
                  <a:srgbClr val="CC0099"/>
                </a:solidFill>
                <a:latin typeface=".VnTifani HeavyH" pitchFamily="34" charset="0"/>
              </a:rPr>
              <a:t>thµnh</a:t>
            </a:r>
            <a:r>
              <a:rPr lang="en-US" sz="3600" b="1" u="sng" dirty="0" smtClean="0">
                <a:solidFill>
                  <a:srgbClr val="CC0099"/>
                </a:solidFill>
                <a:latin typeface=".VnTifani HeavyH" pitchFamily="34" charset="0"/>
              </a:rPr>
              <a:t> </a:t>
            </a:r>
            <a:r>
              <a:rPr lang="en-US" sz="3600" b="1" u="sng" dirty="0" err="1" smtClean="0">
                <a:solidFill>
                  <a:srgbClr val="CC0099"/>
                </a:solidFill>
                <a:latin typeface=".VnTifani HeavyH" pitchFamily="34" charset="0"/>
              </a:rPr>
              <a:t>c¶m</a:t>
            </a:r>
            <a:r>
              <a:rPr lang="en-US" sz="3600" b="1" u="sng" dirty="0" smtClean="0">
                <a:solidFill>
                  <a:srgbClr val="CC0099"/>
                </a:solidFill>
                <a:latin typeface=".VnTifani HeavyH" pitchFamily="34" charset="0"/>
              </a:rPr>
              <a:t> ¬n </a:t>
            </a:r>
            <a:r>
              <a:rPr lang="en-US" sz="3600" b="1" u="sng" dirty="0" err="1" smtClean="0">
                <a:solidFill>
                  <a:srgbClr val="CC0099"/>
                </a:solidFill>
                <a:latin typeface=".VnTifani HeavyH" pitchFamily="34" charset="0"/>
              </a:rPr>
              <a:t>quý</a:t>
            </a:r>
            <a:r>
              <a:rPr lang="en-US" sz="3600" b="1" u="sng" dirty="0" smtClean="0">
                <a:solidFill>
                  <a:srgbClr val="CC0099"/>
                </a:solidFill>
                <a:latin typeface=".VnTifani HeavyH" pitchFamily="34" charset="0"/>
              </a:rPr>
              <a:t> </a:t>
            </a:r>
            <a:r>
              <a:rPr lang="en-US" sz="3600" b="1" u="sng" dirty="0" err="1" smtClean="0">
                <a:solidFill>
                  <a:srgbClr val="CC0099"/>
                </a:solidFill>
                <a:latin typeface=".VnTifani HeavyH" pitchFamily="34" charset="0"/>
              </a:rPr>
              <a:t>thÇy</a:t>
            </a:r>
            <a:r>
              <a:rPr lang="en-US" sz="3600" b="1" u="sng" dirty="0" smtClean="0">
                <a:solidFill>
                  <a:srgbClr val="CC0099"/>
                </a:solidFill>
                <a:latin typeface=".VnTifani HeavyH" pitchFamily="34" charset="0"/>
              </a:rPr>
              <a:t> c« vµ </a:t>
            </a:r>
            <a:r>
              <a:rPr lang="en-US" sz="3600" b="1" u="sng" dirty="0" err="1" smtClean="0">
                <a:solidFill>
                  <a:srgbClr val="CC0099"/>
                </a:solidFill>
                <a:latin typeface=".VnTifani HeavyH" pitchFamily="34" charset="0"/>
              </a:rPr>
              <a:t>c¸c</a:t>
            </a:r>
            <a:r>
              <a:rPr lang="en-US" sz="3600" b="1" u="sng" dirty="0" smtClean="0">
                <a:solidFill>
                  <a:srgbClr val="CC0099"/>
                </a:solidFill>
                <a:latin typeface=".VnTifani HeavyH" pitchFamily="34" charset="0"/>
              </a:rPr>
              <a:t> </a:t>
            </a:r>
            <a:r>
              <a:rPr lang="en-US" sz="3600" b="1" u="sng" dirty="0" err="1" smtClean="0">
                <a:solidFill>
                  <a:srgbClr val="CC0099"/>
                </a:solidFill>
                <a:latin typeface=".VnTifani HeavyH" pitchFamily="34" charset="0"/>
              </a:rPr>
              <a:t>em</a:t>
            </a:r>
            <a:endParaRPr lang="en-US" sz="3600" b="1" u="sng" dirty="0">
              <a:solidFill>
                <a:srgbClr val="CC0099"/>
              </a:solidFill>
              <a:latin typeface=".VnTifani HeavyH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53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521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LAN</cp:lastModifiedBy>
  <cp:revision>46</cp:revision>
  <dcterms:created xsi:type="dcterms:W3CDTF">2014-04-04T06:11:39Z</dcterms:created>
  <dcterms:modified xsi:type="dcterms:W3CDTF">2021-05-14T01:53:09Z</dcterms:modified>
</cp:coreProperties>
</file>